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11"/>
  </p:notesMasterIdLst>
  <p:sldIdLst>
    <p:sldId id="256" r:id="rId2"/>
    <p:sldId id="257" r:id="rId3"/>
    <p:sldId id="276" r:id="rId4"/>
    <p:sldId id="258" r:id="rId5"/>
    <p:sldId id="274" r:id="rId6"/>
    <p:sldId id="270" r:id="rId7"/>
    <p:sldId id="278" r:id="rId8"/>
    <p:sldId id="271" r:id="rId9"/>
    <p:sldId id="272" r:id="rId10"/>
  </p:sldIdLst>
  <p:sldSz cx="9144000" cy="5143500" type="screen16x9"/>
  <p:notesSz cx="6858000" cy="9144000"/>
  <p:embeddedFontLst>
    <p:embeddedFont>
      <p:font typeface="Fira Mono" panose="020B0509050000020004" pitchFamily="49" charset="0"/>
      <p:regular r:id="rId12"/>
      <p:bold r:id="rId13"/>
    </p:embeddedFont>
    <p:embeddedFont>
      <p:font typeface="Fira Sans" panose="020B0503050000020004" pitchFamily="34" charset="0"/>
      <p:regular r:id="rId14"/>
      <p:bold r:id="rId15"/>
      <p:italic r:id="rId16"/>
      <p:boldItalic r:id="rId17"/>
    </p:embeddedFont>
    <p:embeddedFont>
      <p:font typeface="Fira Sans ExtraBold" panose="020F0502020204030204" pitchFamily="34" charset="0"/>
      <p:bold r:id="rId18"/>
      <p:italic r:id="rId19"/>
      <p:boldItalic r:id="rId20"/>
    </p:embeddedFont>
    <p:embeddedFont>
      <p:font typeface="Georgia" panose="02040502050405020303" pitchFamily="18" charset="0"/>
      <p:regular r:id="rId21"/>
      <p:bold r:id="rId22"/>
      <p:italic r:id="rId23"/>
      <p:boldItalic r:id="rId24"/>
    </p:embeddedFont>
    <p:embeddedFont>
      <p:font typeface="Poppins" pitchFamily="2" charset="77"/>
      <p:regular r:id="rId25"/>
      <p:bold r:id="rId26"/>
      <p:italic r:id="rId27"/>
      <p:boldItalic r:id="rId28"/>
    </p:embeddedFont>
    <p:embeddedFont>
      <p:font typeface="Roboto" panose="02000000000000000000"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91"/>
    <p:restoredTop sz="88776"/>
  </p:normalViewPr>
  <p:slideViewPr>
    <p:cSldViewPr snapToGrid="0">
      <p:cViewPr varScale="1">
        <p:scale>
          <a:sx n="151" d="100"/>
          <a:sy n="151" d="100"/>
        </p:scale>
        <p:origin x="116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font" Target="fonts/font10.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32" Type="http://schemas.openxmlformats.org/officeDocument/2006/relationships/font" Target="fonts/font21.fnt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31"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font" Target="fonts/font19.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8bcd79d8b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8bcd79d8b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noProof="0" dirty="0"/>
              <a:t>Hi everyone, welcome to this talk! Today, I’ll show you how we achieve fully automated release and code review with CI/CD at Kubescape, an LFX mentorship project during twenty twenty-three spring term.</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f2fe66b9a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f2fe66b9a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noProof="0" dirty="0"/>
              <a:t>First, let me give a brief self-introduction. I’m </a:t>
            </a:r>
            <a:r>
              <a:rPr lang="en-US" noProof="0" dirty="0" err="1"/>
              <a:t>Songlin</a:t>
            </a:r>
            <a:r>
              <a:rPr lang="en-US" noProof="0" dirty="0"/>
              <a:t> Jiang, and I'm currently a doctoral researcher at Aalto University in</a:t>
            </a:r>
            <a:r>
              <a:rPr lang="zh-CN" altLang="en-US" noProof="0" dirty="0"/>
              <a:t> </a:t>
            </a:r>
            <a:r>
              <a:rPr lang="en-US" altLang="zh-CN" noProof="0" dirty="0"/>
              <a:t>Finland</a:t>
            </a:r>
            <a:r>
              <a:rPr lang="zh-CN" altLang="en-US" noProof="0" dirty="0"/>
              <a:t> </a:t>
            </a:r>
            <a:r>
              <a:rPr lang="en-US" noProof="0" dirty="0"/>
              <a:t>working on machine learning systems and databases. I’m also an alumnus of SECCLO, which is an Erasmus Mundus master’s program in security and cloud computing. </a:t>
            </a:r>
            <a:r>
              <a:rPr lang="en-US" b="0" i="0" noProof="0" dirty="0">
                <a:solidFill>
                  <a:srgbClr val="333333"/>
                </a:solidFill>
                <a:effectLst/>
                <a:highlight>
                  <a:srgbClr val="FFFFFF"/>
                </a:highlight>
                <a:latin typeface="Georgia" panose="02040502050405020303" pitchFamily="18" charset="0"/>
              </a:rPr>
              <a:t>Additionally, I am a passionate</a:t>
            </a:r>
            <a:r>
              <a:rPr lang="en-US" b="1" i="0" noProof="0" dirty="0">
                <a:solidFill>
                  <a:srgbClr val="333333"/>
                </a:solidFill>
                <a:effectLst/>
                <a:highlight>
                  <a:srgbClr val="FFFFFF"/>
                </a:highlight>
                <a:latin typeface="Georgia" panose="02040502050405020303" pitchFamily="18" charset="0"/>
              </a:rPr>
              <a:t> </a:t>
            </a:r>
            <a:r>
              <a:rPr lang="en-US" b="0" i="0" noProof="0" dirty="0">
                <a:solidFill>
                  <a:srgbClr val="333333"/>
                </a:solidFill>
                <a:effectLst/>
                <a:highlight>
                  <a:srgbClr val="FFFFFF"/>
                </a:highlight>
                <a:latin typeface="Georgia" panose="02040502050405020303" pitchFamily="18" charset="0"/>
              </a:rPr>
              <a:t>free software advocate. During my leisure time, I maintain several open-source projects and contribute to many others. At Kubescape community, I was once a mentee of the LFX Mentorship and also a contributor. I refer to myself as Hollow Man on the internet. If you are interested, you can find me on GitHub, </a:t>
            </a:r>
            <a:r>
              <a:rPr lang="en-US" b="0" i="0" noProof="0" dirty="0" err="1">
                <a:solidFill>
                  <a:srgbClr val="333333"/>
                </a:solidFill>
                <a:effectLst/>
                <a:highlight>
                  <a:srgbClr val="FFFFFF"/>
                </a:highlight>
                <a:latin typeface="Georgia" panose="02040502050405020303" pitchFamily="18" charset="0"/>
              </a:rPr>
              <a:t>Linkedin</a:t>
            </a:r>
            <a:r>
              <a:rPr lang="en-US" b="0" i="0" noProof="0" dirty="0">
                <a:solidFill>
                  <a:srgbClr val="333333"/>
                </a:solidFill>
                <a:effectLst/>
                <a:highlight>
                  <a:srgbClr val="FFFFFF"/>
                </a:highlight>
                <a:latin typeface="Georgia" panose="02040502050405020303" pitchFamily="18" charset="0"/>
              </a:rPr>
              <a:t>, and X.</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c26385b07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c26385b07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noProof="0" dirty="0"/>
              <a:t>Now, we are going to talk about the second part, which is an introduction to the release engineering I helped with at Kubescape.</a:t>
            </a:r>
          </a:p>
        </p:txBody>
      </p:sp>
    </p:spTree>
    <p:extLst>
      <p:ext uri="{BB962C8B-B14F-4D97-AF65-F5344CB8AC3E}">
        <p14:creationId xmlns:p14="http://schemas.microsoft.com/office/powerpoint/2010/main" val="1490099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ea98e3a9ed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ea98e3a9ed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noProof="0" dirty="0"/>
              <a:t>We</a:t>
            </a:r>
            <a:r>
              <a:rPr lang="zh-CN" altLang="en-US" noProof="0" dirty="0"/>
              <a:t> </a:t>
            </a:r>
            <a:r>
              <a:rPr lang="en-US" noProof="0" dirty="0"/>
              <a:t>integrated the release process into the CI/CD that Kubescape uses, which is GitHub Actions. Whenever the maintainers decide to push a git version tag to the git repository, the GitHub Actions are triggered, and then we can have a new release of Kubescape. The release process at Kubescape involves building, testing, and packaging software and components. As Kubescape is a Golang program with C binding, we also want to support cross-compilation so that we can build for multiple platforms on multiple architectures. We also made</a:t>
            </a:r>
            <a:r>
              <a:rPr lang="zh-CN" altLang="en-US" noProof="0" dirty="0"/>
              <a:t> </a:t>
            </a:r>
            <a:r>
              <a:rPr lang="en-US" noProof="0" dirty="0"/>
              <a:t>Kubescape available for common package managers and enabled bumping those versions in the packaging scripts automatically. In this way, users can receive new releases without any manual upgrades. My contributions helped reduce manual intervention and minimize human error, which enables frequent releases, as well as faster feedback and time to market.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c26385b07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c26385b07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noProof="0" dirty="0"/>
              <a:t>Now, let’s discuss the last part of this talk, which is to show you how we make Kubescape capable of automatically performing GitHub code reviews.</a:t>
            </a:r>
          </a:p>
        </p:txBody>
      </p:sp>
    </p:spTree>
    <p:extLst>
      <p:ext uri="{BB962C8B-B14F-4D97-AF65-F5344CB8AC3E}">
        <p14:creationId xmlns:p14="http://schemas.microsoft.com/office/powerpoint/2010/main" val="2378604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f2fe66b9ad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f2fe66b9ad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b="0" i="0" dirty="0">
                <a:solidFill>
                  <a:srgbClr val="FFFFFF"/>
                </a:solidFill>
                <a:effectLst/>
                <a:highlight>
                  <a:srgbClr val="1F2527"/>
                </a:highlight>
                <a:latin typeface="Roboto" panose="02000000000000000000" pitchFamily="2" charset="0"/>
              </a:rPr>
              <a:t>First, let’s take a look at the workflow for the process. When the developer newly opens or pushes code to a pull request or a repository on GitHub, a pre-defined GitHub Actions workflow will be triggered to run the Kubescape. The Kubescape will run a scan on the code files in search of misconfigurations and generate the report in the static analysis results interchange format. The files can be uploaded to GitHub Security if the</a:t>
            </a:r>
            <a:r>
              <a:rPr lang="zh-CN" altLang="en-US" b="0" i="0" dirty="0">
                <a:solidFill>
                  <a:srgbClr val="FFFFFF"/>
                </a:solidFill>
                <a:effectLst/>
                <a:highlight>
                  <a:srgbClr val="1F2527"/>
                </a:highlight>
                <a:latin typeface="Roboto" panose="02000000000000000000" pitchFamily="2" charset="0"/>
              </a:rPr>
              <a:t> </a:t>
            </a:r>
            <a:r>
              <a:rPr lang="en-US" altLang="zh-CN" b="0" i="0" dirty="0" err="1">
                <a:solidFill>
                  <a:srgbClr val="FFFFFF"/>
                </a:solidFill>
                <a:effectLst/>
                <a:highlight>
                  <a:srgbClr val="1F2527"/>
                </a:highlight>
                <a:latin typeface="Roboto" panose="02000000000000000000" pitchFamily="2" charset="0"/>
              </a:rPr>
              <a:t>developper</a:t>
            </a:r>
            <a:r>
              <a:rPr lang="en-US" b="0" i="0" dirty="0">
                <a:solidFill>
                  <a:srgbClr val="FFFFFF"/>
                </a:solidFill>
                <a:effectLst/>
                <a:highlight>
                  <a:srgbClr val="1F2527"/>
                </a:highlight>
                <a:latin typeface="Roboto" panose="02000000000000000000" pitchFamily="2" charset="0"/>
              </a:rPr>
              <a:t> pushed to the main branch directly so that maintainers can be alerted for possible vulnerabilities. Or, if it’s a pull request, the file will be forwarded to the review dog using the converter so that it can be converted into the review dog diagnostic format. The </a:t>
            </a:r>
            <a:r>
              <a:rPr lang="en-US" b="0" i="0" dirty="0" err="1">
                <a:solidFill>
                  <a:srgbClr val="FFFFFF"/>
                </a:solidFill>
                <a:effectLst/>
                <a:highlight>
                  <a:srgbClr val="1F2527"/>
                </a:highlight>
                <a:latin typeface="Roboto" panose="02000000000000000000" pitchFamily="2" charset="0"/>
              </a:rPr>
              <a:t>reviewdog</a:t>
            </a:r>
            <a:r>
              <a:rPr lang="en-US" b="0" i="0" dirty="0">
                <a:solidFill>
                  <a:srgbClr val="FFFFFF"/>
                </a:solidFill>
                <a:effectLst/>
                <a:highlight>
                  <a:srgbClr val="1F2527"/>
                </a:highlight>
                <a:latin typeface="Roboto" panose="02000000000000000000" pitchFamily="2" charset="0"/>
              </a:rPr>
              <a:t> then is in charge of generating reviews for code fix suggestions by commenting with a new review. To support those fix suggestions, I helped add the “fix” object support for the </a:t>
            </a:r>
            <a:r>
              <a:rPr lang="en-US" b="0" i="0" dirty="0" err="1">
                <a:solidFill>
                  <a:srgbClr val="FFFFFF"/>
                </a:solidFill>
                <a:effectLst/>
                <a:highlight>
                  <a:srgbClr val="1F2527"/>
                </a:highlight>
                <a:latin typeface="Roboto" panose="02000000000000000000" pitchFamily="2" charset="0"/>
              </a:rPr>
              <a:t>Kubescape</a:t>
            </a:r>
            <a:r>
              <a:rPr lang="en-US" b="0" i="0" dirty="0">
                <a:solidFill>
                  <a:srgbClr val="FFFFFF"/>
                </a:solidFill>
                <a:effectLst/>
                <a:highlight>
                  <a:srgbClr val="1F2527"/>
                </a:highlight>
                <a:latin typeface="Roboto" panose="02000000000000000000" pitchFamily="2" charset="0"/>
              </a:rPr>
              <a:t>-generated SARIF report.</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f2fe66b9ad_0_8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f2fe66b9ad_0_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noProof="0" dirty="0"/>
              <a:t>Here is a demo showing what it looks like for the automated GitHub code reviews. Users can apply fixes generated from Kubescape directly by clicking the commit suggestion button.</a:t>
            </a:r>
          </a:p>
        </p:txBody>
      </p:sp>
    </p:spTree>
    <p:extLst>
      <p:ext uri="{BB962C8B-B14F-4D97-AF65-F5344CB8AC3E}">
        <p14:creationId xmlns:p14="http://schemas.microsoft.com/office/powerpoint/2010/main" val="2308592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9924d40b02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9924d40b02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That’s all about my main contributions. Aside from these, I was also involved in other issues and had a highly productive and fulfilling experience working on the Kubescape project. The mentorship program allowed me to make substantial contributions to the Kubescape project and collaborate effectively with my mentor and the community, enhancing my skills and knowledge in the process. I’m proud that I could have such kind of an experience!</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539dfe976d_0_5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2539dfe976d_0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noProof="0" dirty="0"/>
              <a:t>Thanks again for coming and listening to this talk! Now, I’m researching machine learning systems and databases, if you are also interested in Large Language Models training and inference or Vector and Graph Databases for Retrieval-Augmented Generation systems, let’s connect!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TITLE_1">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dk1"/>
              </a:buClr>
              <a:buSzPts val="2600"/>
              <a:buFont typeface="Fira Sans"/>
              <a:buNone/>
              <a:defRPr sz="2600">
                <a:solidFill>
                  <a:schemeClr val="dk1"/>
                </a:solidFill>
                <a:latin typeface="Fira Sans"/>
                <a:ea typeface="Fira Sans"/>
                <a:cs typeface="Fira Sans"/>
                <a:sym typeface="Fira Sans"/>
              </a:defRPr>
            </a:lvl1pPr>
            <a:lvl2pPr lvl="1"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2pPr>
            <a:lvl3pPr lvl="2"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3pPr>
            <a:lvl4pPr lvl="3"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4pPr>
            <a:lvl5pPr lvl="4"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5pPr>
            <a:lvl6pPr lvl="5"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6pPr>
            <a:lvl7pPr lvl="6"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7pPr>
            <a:lvl8pPr lvl="7"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8pPr>
            <a:lvl9pPr lvl="8"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1B2149"/>
              </a:buClr>
              <a:buSzPts val="1800"/>
              <a:buFont typeface="Fira Sans"/>
              <a:buChar char="●"/>
              <a:defRPr sz="1800">
                <a:solidFill>
                  <a:srgbClr val="1B2149"/>
                </a:solidFill>
                <a:latin typeface="Fira Sans"/>
                <a:ea typeface="Fira Sans"/>
                <a:cs typeface="Fira Sans"/>
                <a:sym typeface="Fira Sans"/>
              </a:defRPr>
            </a:lvl1pPr>
            <a:lvl2pPr marL="914400" lvl="1" indent="-317500" rtl="0">
              <a:lnSpc>
                <a:spcPct val="115000"/>
              </a:lnSpc>
              <a:spcBef>
                <a:spcPts val="0"/>
              </a:spcBef>
              <a:spcAft>
                <a:spcPts val="0"/>
              </a:spcAft>
              <a:buClr>
                <a:srgbClr val="1B2149"/>
              </a:buClr>
              <a:buSzPts val="1400"/>
              <a:buFont typeface="Fira Sans"/>
              <a:buChar char="○"/>
              <a:defRPr>
                <a:solidFill>
                  <a:srgbClr val="1B2149"/>
                </a:solidFill>
                <a:latin typeface="Fira Sans"/>
                <a:ea typeface="Fira Sans"/>
                <a:cs typeface="Fira Sans"/>
                <a:sym typeface="Fira Sans"/>
              </a:defRPr>
            </a:lvl2pPr>
            <a:lvl3pPr marL="1371600" lvl="2" indent="-317500" rtl="0">
              <a:lnSpc>
                <a:spcPct val="115000"/>
              </a:lnSpc>
              <a:spcBef>
                <a:spcPts val="0"/>
              </a:spcBef>
              <a:spcAft>
                <a:spcPts val="0"/>
              </a:spcAft>
              <a:buClr>
                <a:srgbClr val="1B2149"/>
              </a:buClr>
              <a:buSzPts val="1400"/>
              <a:buFont typeface="Fira Sans"/>
              <a:buChar char="■"/>
              <a:defRPr>
                <a:solidFill>
                  <a:srgbClr val="1B2149"/>
                </a:solidFill>
                <a:latin typeface="Fira Sans"/>
                <a:ea typeface="Fira Sans"/>
                <a:cs typeface="Fira Sans"/>
                <a:sym typeface="Fira Sans"/>
              </a:defRPr>
            </a:lvl3pPr>
            <a:lvl4pPr marL="1828800" lvl="3" indent="-317500" rtl="0">
              <a:lnSpc>
                <a:spcPct val="115000"/>
              </a:lnSpc>
              <a:spcBef>
                <a:spcPts val="0"/>
              </a:spcBef>
              <a:spcAft>
                <a:spcPts val="0"/>
              </a:spcAft>
              <a:buClr>
                <a:srgbClr val="1B2149"/>
              </a:buClr>
              <a:buSzPts val="1400"/>
              <a:buFont typeface="Fira Sans"/>
              <a:buChar char="●"/>
              <a:defRPr>
                <a:solidFill>
                  <a:srgbClr val="1B2149"/>
                </a:solidFill>
                <a:latin typeface="Fira Sans"/>
                <a:ea typeface="Fira Sans"/>
                <a:cs typeface="Fira Sans"/>
                <a:sym typeface="Fira Sans"/>
              </a:defRPr>
            </a:lvl4pPr>
            <a:lvl5pPr marL="2286000" lvl="4" indent="-317500" rtl="0">
              <a:lnSpc>
                <a:spcPct val="115000"/>
              </a:lnSpc>
              <a:spcBef>
                <a:spcPts val="0"/>
              </a:spcBef>
              <a:spcAft>
                <a:spcPts val="0"/>
              </a:spcAft>
              <a:buClr>
                <a:srgbClr val="1B2149"/>
              </a:buClr>
              <a:buSzPts val="1400"/>
              <a:buFont typeface="Fira Sans"/>
              <a:buChar char="○"/>
              <a:defRPr>
                <a:solidFill>
                  <a:srgbClr val="1B2149"/>
                </a:solidFill>
                <a:latin typeface="Fira Sans"/>
                <a:ea typeface="Fira Sans"/>
                <a:cs typeface="Fira Sans"/>
                <a:sym typeface="Fira Sans"/>
              </a:defRPr>
            </a:lvl5pPr>
            <a:lvl6pPr marL="2743200" lvl="5" indent="-317500" rtl="0">
              <a:lnSpc>
                <a:spcPct val="115000"/>
              </a:lnSpc>
              <a:spcBef>
                <a:spcPts val="0"/>
              </a:spcBef>
              <a:spcAft>
                <a:spcPts val="0"/>
              </a:spcAft>
              <a:buClr>
                <a:srgbClr val="1B2149"/>
              </a:buClr>
              <a:buSzPts val="1400"/>
              <a:buFont typeface="Fira Sans"/>
              <a:buChar char="■"/>
              <a:defRPr>
                <a:solidFill>
                  <a:srgbClr val="1B2149"/>
                </a:solidFill>
                <a:latin typeface="Fira Sans"/>
                <a:ea typeface="Fira Sans"/>
                <a:cs typeface="Fira Sans"/>
                <a:sym typeface="Fira Sans"/>
              </a:defRPr>
            </a:lvl6pPr>
            <a:lvl7pPr marL="3200400" lvl="6" indent="-317500" rtl="0">
              <a:lnSpc>
                <a:spcPct val="115000"/>
              </a:lnSpc>
              <a:spcBef>
                <a:spcPts val="0"/>
              </a:spcBef>
              <a:spcAft>
                <a:spcPts val="0"/>
              </a:spcAft>
              <a:buClr>
                <a:srgbClr val="1B2149"/>
              </a:buClr>
              <a:buSzPts val="1400"/>
              <a:buFont typeface="Fira Sans"/>
              <a:buChar char="●"/>
              <a:defRPr>
                <a:solidFill>
                  <a:srgbClr val="1B2149"/>
                </a:solidFill>
                <a:latin typeface="Fira Sans"/>
                <a:ea typeface="Fira Sans"/>
                <a:cs typeface="Fira Sans"/>
                <a:sym typeface="Fira Sans"/>
              </a:defRPr>
            </a:lvl7pPr>
            <a:lvl8pPr marL="3657600" lvl="7" indent="-317500" rtl="0">
              <a:lnSpc>
                <a:spcPct val="115000"/>
              </a:lnSpc>
              <a:spcBef>
                <a:spcPts val="0"/>
              </a:spcBef>
              <a:spcAft>
                <a:spcPts val="0"/>
              </a:spcAft>
              <a:buClr>
                <a:srgbClr val="1B2149"/>
              </a:buClr>
              <a:buSzPts val="1400"/>
              <a:buFont typeface="Fira Sans"/>
              <a:buChar char="○"/>
              <a:defRPr>
                <a:solidFill>
                  <a:srgbClr val="1B2149"/>
                </a:solidFill>
                <a:latin typeface="Fira Sans"/>
                <a:ea typeface="Fira Sans"/>
                <a:cs typeface="Fira Sans"/>
                <a:sym typeface="Fira Sans"/>
              </a:defRPr>
            </a:lvl8pPr>
            <a:lvl9pPr marL="4114800" lvl="8" indent="-317500" rtl="0">
              <a:lnSpc>
                <a:spcPct val="115000"/>
              </a:lnSpc>
              <a:spcBef>
                <a:spcPts val="0"/>
              </a:spcBef>
              <a:spcAft>
                <a:spcPts val="0"/>
              </a:spcAft>
              <a:buClr>
                <a:srgbClr val="1B2149"/>
              </a:buClr>
              <a:buSzPts val="1400"/>
              <a:buFont typeface="Fira Sans"/>
              <a:buChar char="■"/>
              <a:defRPr>
                <a:solidFill>
                  <a:srgbClr val="1B2149"/>
                </a:solidFill>
                <a:latin typeface="Fira Sans"/>
                <a:ea typeface="Fira Sans"/>
                <a:cs typeface="Fira Sans"/>
                <a:sym typeface="Fira Sans"/>
              </a:defRPr>
            </a:lvl9pPr>
          </a:lstStyle>
          <a:p>
            <a:endParaRPr/>
          </a:p>
        </p:txBody>
      </p:sp>
      <p:pic>
        <p:nvPicPr>
          <p:cNvPr id="53" name="Google Shape;53;p13"/>
          <p:cNvPicPr preferRelativeResize="0"/>
          <p:nvPr/>
        </p:nvPicPr>
        <p:blipFill rotWithShape="1">
          <a:blip r:embed="rId2">
            <a:alphaModFix/>
          </a:blip>
          <a:srcRect l="-2259" t="10" b="-10"/>
          <a:stretch/>
        </p:blipFill>
        <p:spPr>
          <a:xfrm>
            <a:off x="100300" y="4918169"/>
            <a:ext cx="148600" cy="13875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dark 1 1">
  <p:cSld name="TITLE_AND_BODY_1_1">
    <p:bg>
      <p:bgPr>
        <a:solidFill>
          <a:srgbClr val="070A22"/>
        </a:solidFill>
        <a:effectLst/>
      </p:bgPr>
    </p:bg>
    <p:spTree>
      <p:nvGrpSpPr>
        <p:cNvPr id="1" name="Shape 54"/>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TITLE_2">
    <p:spTree>
      <p:nvGrpSpPr>
        <p:cNvPr id="1" name="Shape 56"/>
        <p:cNvGrpSpPr/>
        <p:nvPr/>
      </p:nvGrpSpPr>
      <p:grpSpPr>
        <a:xfrm>
          <a:off x="0" y="0"/>
          <a:ext cx="0" cy="0"/>
          <a:chOff x="0" y="0"/>
          <a:chExt cx="0" cy="0"/>
        </a:xfrm>
      </p:grpSpPr>
      <p:sp>
        <p:nvSpPr>
          <p:cNvPr id="57" name="Google Shape;5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dk1"/>
              </a:buClr>
              <a:buSzPts val="2600"/>
              <a:buFont typeface="Fira Sans"/>
              <a:buNone/>
              <a:defRPr sz="2600">
                <a:solidFill>
                  <a:schemeClr val="dk1"/>
                </a:solidFill>
                <a:latin typeface="Fira Sans"/>
                <a:ea typeface="Fira Sans"/>
                <a:cs typeface="Fira Sans"/>
                <a:sym typeface="Fira Sans"/>
              </a:defRPr>
            </a:lvl1pPr>
            <a:lvl2pPr lvl="1"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2pPr>
            <a:lvl3pPr lvl="2"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3pPr>
            <a:lvl4pPr lvl="3"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4pPr>
            <a:lvl5pPr lvl="4"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5pPr>
            <a:lvl6pPr lvl="5"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6pPr>
            <a:lvl7pPr lvl="6"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7pPr>
            <a:lvl8pPr lvl="7"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8pPr>
            <a:lvl9pPr lvl="8"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9pPr>
          </a:lstStyle>
          <a:p>
            <a:endParaRPr/>
          </a:p>
        </p:txBody>
      </p:sp>
      <p:sp>
        <p:nvSpPr>
          <p:cNvPr id="58" name="Google Shape;58;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1B2149"/>
              </a:buClr>
              <a:buSzPts val="1800"/>
              <a:buFont typeface="Fira Sans"/>
              <a:buChar char="●"/>
              <a:defRPr sz="1800">
                <a:solidFill>
                  <a:srgbClr val="1B2149"/>
                </a:solidFill>
                <a:latin typeface="Fira Sans"/>
                <a:ea typeface="Fira Sans"/>
                <a:cs typeface="Fira Sans"/>
                <a:sym typeface="Fira Sans"/>
              </a:defRPr>
            </a:lvl1pPr>
            <a:lvl2pPr marL="914400" lvl="1" indent="-317500" rtl="0">
              <a:lnSpc>
                <a:spcPct val="115000"/>
              </a:lnSpc>
              <a:spcBef>
                <a:spcPts val="0"/>
              </a:spcBef>
              <a:spcAft>
                <a:spcPts val="0"/>
              </a:spcAft>
              <a:buClr>
                <a:srgbClr val="1B2149"/>
              </a:buClr>
              <a:buSzPts val="1400"/>
              <a:buFont typeface="Fira Sans"/>
              <a:buChar char="○"/>
              <a:defRPr>
                <a:solidFill>
                  <a:srgbClr val="1B2149"/>
                </a:solidFill>
                <a:latin typeface="Fira Sans"/>
                <a:ea typeface="Fira Sans"/>
                <a:cs typeface="Fira Sans"/>
                <a:sym typeface="Fira Sans"/>
              </a:defRPr>
            </a:lvl2pPr>
            <a:lvl3pPr marL="1371600" lvl="2" indent="-317500" rtl="0">
              <a:lnSpc>
                <a:spcPct val="115000"/>
              </a:lnSpc>
              <a:spcBef>
                <a:spcPts val="0"/>
              </a:spcBef>
              <a:spcAft>
                <a:spcPts val="0"/>
              </a:spcAft>
              <a:buClr>
                <a:srgbClr val="1B2149"/>
              </a:buClr>
              <a:buSzPts val="1400"/>
              <a:buFont typeface="Fira Sans"/>
              <a:buChar char="■"/>
              <a:defRPr>
                <a:solidFill>
                  <a:srgbClr val="1B2149"/>
                </a:solidFill>
                <a:latin typeface="Fira Sans"/>
                <a:ea typeface="Fira Sans"/>
                <a:cs typeface="Fira Sans"/>
                <a:sym typeface="Fira Sans"/>
              </a:defRPr>
            </a:lvl3pPr>
            <a:lvl4pPr marL="1828800" lvl="3" indent="-317500" rtl="0">
              <a:lnSpc>
                <a:spcPct val="115000"/>
              </a:lnSpc>
              <a:spcBef>
                <a:spcPts val="0"/>
              </a:spcBef>
              <a:spcAft>
                <a:spcPts val="0"/>
              </a:spcAft>
              <a:buClr>
                <a:srgbClr val="1B2149"/>
              </a:buClr>
              <a:buSzPts val="1400"/>
              <a:buFont typeface="Fira Sans"/>
              <a:buChar char="●"/>
              <a:defRPr>
                <a:solidFill>
                  <a:srgbClr val="1B2149"/>
                </a:solidFill>
                <a:latin typeface="Fira Sans"/>
                <a:ea typeface="Fira Sans"/>
                <a:cs typeface="Fira Sans"/>
                <a:sym typeface="Fira Sans"/>
              </a:defRPr>
            </a:lvl4pPr>
            <a:lvl5pPr marL="2286000" lvl="4" indent="-317500" rtl="0">
              <a:lnSpc>
                <a:spcPct val="115000"/>
              </a:lnSpc>
              <a:spcBef>
                <a:spcPts val="0"/>
              </a:spcBef>
              <a:spcAft>
                <a:spcPts val="0"/>
              </a:spcAft>
              <a:buClr>
                <a:srgbClr val="1B2149"/>
              </a:buClr>
              <a:buSzPts val="1400"/>
              <a:buFont typeface="Fira Sans"/>
              <a:buChar char="○"/>
              <a:defRPr>
                <a:solidFill>
                  <a:srgbClr val="1B2149"/>
                </a:solidFill>
                <a:latin typeface="Fira Sans"/>
                <a:ea typeface="Fira Sans"/>
                <a:cs typeface="Fira Sans"/>
                <a:sym typeface="Fira Sans"/>
              </a:defRPr>
            </a:lvl5pPr>
            <a:lvl6pPr marL="2743200" lvl="5" indent="-317500" rtl="0">
              <a:lnSpc>
                <a:spcPct val="115000"/>
              </a:lnSpc>
              <a:spcBef>
                <a:spcPts val="0"/>
              </a:spcBef>
              <a:spcAft>
                <a:spcPts val="0"/>
              </a:spcAft>
              <a:buClr>
                <a:srgbClr val="1B2149"/>
              </a:buClr>
              <a:buSzPts val="1400"/>
              <a:buFont typeface="Fira Sans"/>
              <a:buChar char="■"/>
              <a:defRPr>
                <a:solidFill>
                  <a:srgbClr val="1B2149"/>
                </a:solidFill>
                <a:latin typeface="Fira Sans"/>
                <a:ea typeface="Fira Sans"/>
                <a:cs typeface="Fira Sans"/>
                <a:sym typeface="Fira Sans"/>
              </a:defRPr>
            </a:lvl6pPr>
            <a:lvl7pPr marL="3200400" lvl="6" indent="-317500" rtl="0">
              <a:lnSpc>
                <a:spcPct val="115000"/>
              </a:lnSpc>
              <a:spcBef>
                <a:spcPts val="0"/>
              </a:spcBef>
              <a:spcAft>
                <a:spcPts val="0"/>
              </a:spcAft>
              <a:buClr>
                <a:srgbClr val="1B2149"/>
              </a:buClr>
              <a:buSzPts val="1400"/>
              <a:buFont typeface="Fira Sans"/>
              <a:buChar char="●"/>
              <a:defRPr>
                <a:solidFill>
                  <a:srgbClr val="1B2149"/>
                </a:solidFill>
                <a:latin typeface="Fira Sans"/>
                <a:ea typeface="Fira Sans"/>
                <a:cs typeface="Fira Sans"/>
                <a:sym typeface="Fira Sans"/>
              </a:defRPr>
            </a:lvl7pPr>
            <a:lvl8pPr marL="3657600" lvl="7" indent="-317500" rtl="0">
              <a:lnSpc>
                <a:spcPct val="115000"/>
              </a:lnSpc>
              <a:spcBef>
                <a:spcPts val="0"/>
              </a:spcBef>
              <a:spcAft>
                <a:spcPts val="0"/>
              </a:spcAft>
              <a:buClr>
                <a:srgbClr val="1B2149"/>
              </a:buClr>
              <a:buSzPts val="1400"/>
              <a:buFont typeface="Fira Sans"/>
              <a:buChar char="○"/>
              <a:defRPr>
                <a:solidFill>
                  <a:srgbClr val="1B2149"/>
                </a:solidFill>
                <a:latin typeface="Fira Sans"/>
                <a:ea typeface="Fira Sans"/>
                <a:cs typeface="Fira Sans"/>
                <a:sym typeface="Fira Sans"/>
              </a:defRPr>
            </a:lvl8pPr>
            <a:lvl9pPr marL="4114800" lvl="8" indent="-317500" rtl="0">
              <a:lnSpc>
                <a:spcPct val="115000"/>
              </a:lnSpc>
              <a:spcBef>
                <a:spcPts val="0"/>
              </a:spcBef>
              <a:spcAft>
                <a:spcPts val="0"/>
              </a:spcAft>
              <a:buClr>
                <a:srgbClr val="1B2149"/>
              </a:buClr>
              <a:buSzPts val="1400"/>
              <a:buFont typeface="Fira Sans"/>
              <a:buChar char="■"/>
              <a:defRPr>
                <a:solidFill>
                  <a:srgbClr val="1B2149"/>
                </a:solidFill>
                <a:latin typeface="Fira Sans"/>
                <a:ea typeface="Fira Sans"/>
                <a:cs typeface="Fira Sans"/>
                <a:sym typeface="Fira Sans"/>
              </a:defRPr>
            </a:lvl9pPr>
          </a:lstStyle>
          <a:p>
            <a:endParaRPr/>
          </a:p>
        </p:txBody>
      </p:sp>
      <p:pic>
        <p:nvPicPr>
          <p:cNvPr id="59" name="Google Shape;59;p15"/>
          <p:cNvPicPr preferRelativeResize="0"/>
          <p:nvPr/>
        </p:nvPicPr>
        <p:blipFill rotWithShape="1">
          <a:blip r:embed="rId2">
            <a:alphaModFix/>
          </a:blip>
          <a:srcRect l="-2259" t="10" b="-10"/>
          <a:stretch/>
        </p:blipFill>
        <p:spPr>
          <a:xfrm>
            <a:off x="100300" y="4918169"/>
            <a:ext cx="148600" cy="13875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
  <p:cSld name="TITLE_3">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dk1"/>
              </a:buClr>
              <a:buSzPts val="2600"/>
              <a:buFont typeface="Fira Sans"/>
              <a:buNone/>
              <a:defRPr sz="2600">
                <a:solidFill>
                  <a:schemeClr val="dk1"/>
                </a:solidFill>
                <a:latin typeface="Fira Sans"/>
                <a:ea typeface="Fira Sans"/>
                <a:cs typeface="Fira Sans"/>
                <a:sym typeface="Fira Sans"/>
              </a:defRPr>
            </a:lvl1pPr>
            <a:lvl2pPr lvl="1"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2pPr>
            <a:lvl3pPr lvl="2"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3pPr>
            <a:lvl4pPr lvl="3"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4pPr>
            <a:lvl5pPr lvl="4"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5pPr>
            <a:lvl6pPr lvl="5"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6pPr>
            <a:lvl7pPr lvl="6"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7pPr>
            <a:lvl8pPr lvl="7"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8pPr>
            <a:lvl9pPr lvl="8"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9pPr>
          </a:lstStyle>
          <a:p>
            <a:endParaRPr/>
          </a:p>
        </p:txBody>
      </p:sp>
      <p:sp>
        <p:nvSpPr>
          <p:cNvPr id="62" name="Google Shape;62;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1B2149"/>
              </a:buClr>
              <a:buSzPts val="1800"/>
              <a:buFont typeface="Fira Sans"/>
              <a:buChar char="●"/>
              <a:defRPr sz="1800">
                <a:solidFill>
                  <a:srgbClr val="1B2149"/>
                </a:solidFill>
                <a:latin typeface="Fira Sans"/>
                <a:ea typeface="Fira Sans"/>
                <a:cs typeface="Fira Sans"/>
                <a:sym typeface="Fira Sans"/>
              </a:defRPr>
            </a:lvl1pPr>
            <a:lvl2pPr marL="914400" lvl="1" indent="-317500" rtl="0">
              <a:lnSpc>
                <a:spcPct val="115000"/>
              </a:lnSpc>
              <a:spcBef>
                <a:spcPts val="0"/>
              </a:spcBef>
              <a:spcAft>
                <a:spcPts val="0"/>
              </a:spcAft>
              <a:buClr>
                <a:srgbClr val="1B2149"/>
              </a:buClr>
              <a:buSzPts val="1400"/>
              <a:buFont typeface="Fira Sans"/>
              <a:buChar char="○"/>
              <a:defRPr>
                <a:solidFill>
                  <a:srgbClr val="1B2149"/>
                </a:solidFill>
                <a:latin typeface="Fira Sans"/>
                <a:ea typeface="Fira Sans"/>
                <a:cs typeface="Fira Sans"/>
                <a:sym typeface="Fira Sans"/>
              </a:defRPr>
            </a:lvl2pPr>
            <a:lvl3pPr marL="1371600" lvl="2" indent="-317500" rtl="0">
              <a:lnSpc>
                <a:spcPct val="115000"/>
              </a:lnSpc>
              <a:spcBef>
                <a:spcPts val="0"/>
              </a:spcBef>
              <a:spcAft>
                <a:spcPts val="0"/>
              </a:spcAft>
              <a:buClr>
                <a:srgbClr val="1B2149"/>
              </a:buClr>
              <a:buSzPts val="1400"/>
              <a:buFont typeface="Fira Sans"/>
              <a:buChar char="■"/>
              <a:defRPr>
                <a:solidFill>
                  <a:srgbClr val="1B2149"/>
                </a:solidFill>
                <a:latin typeface="Fira Sans"/>
                <a:ea typeface="Fira Sans"/>
                <a:cs typeface="Fira Sans"/>
                <a:sym typeface="Fira Sans"/>
              </a:defRPr>
            </a:lvl3pPr>
            <a:lvl4pPr marL="1828800" lvl="3" indent="-317500" rtl="0">
              <a:lnSpc>
                <a:spcPct val="115000"/>
              </a:lnSpc>
              <a:spcBef>
                <a:spcPts val="0"/>
              </a:spcBef>
              <a:spcAft>
                <a:spcPts val="0"/>
              </a:spcAft>
              <a:buClr>
                <a:srgbClr val="1B2149"/>
              </a:buClr>
              <a:buSzPts val="1400"/>
              <a:buFont typeface="Fira Sans"/>
              <a:buChar char="●"/>
              <a:defRPr>
                <a:solidFill>
                  <a:srgbClr val="1B2149"/>
                </a:solidFill>
                <a:latin typeface="Fira Sans"/>
                <a:ea typeface="Fira Sans"/>
                <a:cs typeface="Fira Sans"/>
                <a:sym typeface="Fira Sans"/>
              </a:defRPr>
            </a:lvl4pPr>
            <a:lvl5pPr marL="2286000" lvl="4" indent="-317500" rtl="0">
              <a:lnSpc>
                <a:spcPct val="115000"/>
              </a:lnSpc>
              <a:spcBef>
                <a:spcPts val="0"/>
              </a:spcBef>
              <a:spcAft>
                <a:spcPts val="0"/>
              </a:spcAft>
              <a:buClr>
                <a:srgbClr val="1B2149"/>
              </a:buClr>
              <a:buSzPts val="1400"/>
              <a:buFont typeface="Fira Sans"/>
              <a:buChar char="○"/>
              <a:defRPr>
                <a:solidFill>
                  <a:srgbClr val="1B2149"/>
                </a:solidFill>
                <a:latin typeface="Fira Sans"/>
                <a:ea typeface="Fira Sans"/>
                <a:cs typeface="Fira Sans"/>
                <a:sym typeface="Fira Sans"/>
              </a:defRPr>
            </a:lvl5pPr>
            <a:lvl6pPr marL="2743200" lvl="5" indent="-317500" rtl="0">
              <a:lnSpc>
                <a:spcPct val="115000"/>
              </a:lnSpc>
              <a:spcBef>
                <a:spcPts val="0"/>
              </a:spcBef>
              <a:spcAft>
                <a:spcPts val="0"/>
              </a:spcAft>
              <a:buClr>
                <a:srgbClr val="1B2149"/>
              </a:buClr>
              <a:buSzPts val="1400"/>
              <a:buFont typeface="Fira Sans"/>
              <a:buChar char="■"/>
              <a:defRPr>
                <a:solidFill>
                  <a:srgbClr val="1B2149"/>
                </a:solidFill>
                <a:latin typeface="Fira Sans"/>
                <a:ea typeface="Fira Sans"/>
                <a:cs typeface="Fira Sans"/>
                <a:sym typeface="Fira Sans"/>
              </a:defRPr>
            </a:lvl6pPr>
            <a:lvl7pPr marL="3200400" lvl="6" indent="-317500" rtl="0">
              <a:lnSpc>
                <a:spcPct val="115000"/>
              </a:lnSpc>
              <a:spcBef>
                <a:spcPts val="0"/>
              </a:spcBef>
              <a:spcAft>
                <a:spcPts val="0"/>
              </a:spcAft>
              <a:buClr>
                <a:srgbClr val="1B2149"/>
              </a:buClr>
              <a:buSzPts val="1400"/>
              <a:buFont typeface="Fira Sans"/>
              <a:buChar char="●"/>
              <a:defRPr>
                <a:solidFill>
                  <a:srgbClr val="1B2149"/>
                </a:solidFill>
                <a:latin typeface="Fira Sans"/>
                <a:ea typeface="Fira Sans"/>
                <a:cs typeface="Fira Sans"/>
                <a:sym typeface="Fira Sans"/>
              </a:defRPr>
            </a:lvl7pPr>
            <a:lvl8pPr marL="3657600" lvl="7" indent="-317500" rtl="0">
              <a:lnSpc>
                <a:spcPct val="115000"/>
              </a:lnSpc>
              <a:spcBef>
                <a:spcPts val="0"/>
              </a:spcBef>
              <a:spcAft>
                <a:spcPts val="0"/>
              </a:spcAft>
              <a:buClr>
                <a:srgbClr val="1B2149"/>
              </a:buClr>
              <a:buSzPts val="1400"/>
              <a:buFont typeface="Fira Sans"/>
              <a:buChar char="○"/>
              <a:defRPr>
                <a:solidFill>
                  <a:srgbClr val="1B2149"/>
                </a:solidFill>
                <a:latin typeface="Fira Sans"/>
                <a:ea typeface="Fira Sans"/>
                <a:cs typeface="Fira Sans"/>
                <a:sym typeface="Fira Sans"/>
              </a:defRPr>
            </a:lvl8pPr>
            <a:lvl9pPr marL="4114800" lvl="8" indent="-317500" rtl="0">
              <a:lnSpc>
                <a:spcPct val="115000"/>
              </a:lnSpc>
              <a:spcBef>
                <a:spcPts val="0"/>
              </a:spcBef>
              <a:spcAft>
                <a:spcPts val="0"/>
              </a:spcAft>
              <a:buClr>
                <a:srgbClr val="1B2149"/>
              </a:buClr>
              <a:buSzPts val="1400"/>
              <a:buFont typeface="Fira Sans"/>
              <a:buChar char="■"/>
              <a:defRPr>
                <a:solidFill>
                  <a:srgbClr val="1B2149"/>
                </a:solidFill>
                <a:latin typeface="Fira Sans"/>
                <a:ea typeface="Fira Sans"/>
                <a:cs typeface="Fira Sans"/>
                <a:sym typeface="Fira Sans"/>
              </a:defRPr>
            </a:lvl9pPr>
          </a:lstStyle>
          <a:p>
            <a:endParaRPr/>
          </a:p>
        </p:txBody>
      </p:sp>
      <p:pic>
        <p:nvPicPr>
          <p:cNvPr id="63" name="Google Shape;63;p16"/>
          <p:cNvPicPr preferRelativeResize="0"/>
          <p:nvPr/>
        </p:nvPicPr>
        <p:blipFill rotWithShape="1">
          <a:blip r:embed="rId2">
            <a:alphaModFix/>
          </a:blip>
          <a:srcRect l="-2259" t="10" b="-10"/>
          <a:stretch/>
        </p:blipFill>
        <p:spPr>
          <a:xfrm>
            <a:off x="100300" y="4918169"/>
            <a:ext cx="148600" cy="13875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3">
  <p:cSld name="TITLE_4">
    <p:spTree>
      <p:nvGrpSpPr>
        <p:cNvPr id="1" name="Shape 64"/>
        <p:cNvGrpSpPr/>
        <p:nvPr/>
      </p:nvGrpSpPr>
      <p:grpSpPr>
        <a:xfrm>
          <a:off x="0" y="0"/>
          <a:ext cx="0" cy="0"/>
          <a:chOff x="0" y="0"/>
          <a:chExt cx="0" cy="0"/>
        </a:xfrm>
      </p:grpSpPr>
      <p:sp>
        <p:nvSpPr>
          <p:cNvPr id="65" name="Google Shape;65;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dk1"/>
              </a:buClr>
              <a:buSzPts val="2600"/>
              <a:buFont typeface="Fira Sans"/>
              <a:buNone/>
              <a:defRPr sz="2600">
                <a:solidFill>
                  <a:schemeClr val="dk1"/>
                </a:solidFill>
                <a:latin typeface="Fira Sans"/>
                <a:ea typeface="Fira Sans"/>
                <a:cs typeface="Fira Sans"/>
                <a:sym typeface="Fira Sans"/>
              </a:defRPr>
            </a:lvl1pPr>
            <a:lvl2pPr lvl="1"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2pPr>
            <a:lvl3pPr lvl="2"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3pPr>
            <a:lvl4pPr lvl="3"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4pPr>
            <a:lvl5pPr lvl="4"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5pPr>
            <a:lvl6pPr lvl="5"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6pPr>
            <a:lvl7pPr lvl="6"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7pPr>
            <a:lvl8pPr lvl="7"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8pPr>
            <a:lvl9pPr lvl="8"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9pPr>
          </a:lstStyle>
          <a:p>
            <a:endParaRPr/>
          </a:p>
        </p:txBody>
      </p:sp>
      <p:sp>
        <p:nvSpPr>
          <p:cNvPr id="66" name="Google Shape;66;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1B2149"/>
              </a:buClr>
              <a:buSzPts val="1800"/>
              <a:buFont typeface="Fira Sans"/>
              <a:buChar char="●"/>
              <a:defRPr sz="1800">
                <a:solidFill>
                  <a:srgbClr val="1B2149"/>
                </a:solidFill>
                <a:latin typeface="Fira Sans"/>
                <a:ea typeface="Fira Sans"/>
                <a:cs typeface="Fira Sans"/>
                <a:sym typeface="Fira Sans"/>
              </a:defRPr>
            </a:lvl1pPr>
            <a:lvl2pPr marL="914400" lvl="1" indent="-317500" rtl="0">
              <a:lnSpc>
                <a:spcPct val="115000"/>
              </a:lnSpc>
              <a:spcBef>
                <a:spcPts val="0"/>
              </a:spcBef>
              <a:spcAft>
                <a:spcPts val="0"/>
              </a:spcAft>
              <a:buClr>
                <a:srgbClr val="1B2149"/>
              </a:buClr>
              <a:buSzPts val="1400"/>
              <a:buFont typeface="Fira Sans"/>
              <a:buChar char="○"/>
              <a:defRPr>
                <a:solidFill>
                  <a:srgbClr val="1B2149"/>
                </a:solidFill>
                <a:latin typeface="Fira Sans"/>
                <a:ea typeface="Fira Sans"/>
                <a:cs typeface="Fira Sans"/>
                <a:sym typeface="Fira Sans"/>
              </a:defRPr>
            </a:lvl2pPr>
            <a:lvl3pPr marL="1371600" lvl="2" indent="-317500" rtl="0">
              <a:lnSpc>
                <a:spcPct val="115000"/>
              </a:lnSpc>
              <a:spcBef>
                <a:spcPts val="0"/>
              </a:spcBef>
              <a:spcAft>
                <a:spcPts val="0"/>
              </a:spcAft>
              <a:buClr>
                <a:srgbClr val="1B2149"/>
              </a:buClr>
              <a:buSzPts val="1400"/>
              <a:buFont typeface="Fira Sans"/>
              <a:buChar char="■"/>
              <a:defRPr>
                <a:solidFill>
                  <a:srgbClr val="1B2149"/>
                </a:solidFill>
                <a:latin typeface="Fira Sans"/>
                <a:ea typeface="Fira Sans"/>
                <a:cs typeface="Fira Sans"/>
                <a:sym typeface="Fira Sans"/>
              </a:defRPr>
            </a:lvl3pPr>
            <a:lvl4pPr marL="1828800" lvl="3" indent="-317500" rtl="0">
              <a:lnSpc>
                <a:spcPct val="115000"/>
              </a:lnSpc>
              <a:spcBef>
                <a:spcPts val="0"/>
              </a:spcBef>
              <a:spcAft>
                <a:spcPts val="0"/>
              </a:spcAft>
              <a:buClr>
                <a:srgbClr val="1B2149"/>
              </a:buClr>
              <a:buSzPts val="1400"/>
              <a:buFont typeface="Fira Sans"/>
              <a:buChar char="●"/>
              <a:defRPr>
                <a:solidFill>
                  <a:srgbClr val="1B2149"/>
                </a:solidFill>
                <a:latin typeface="Fira Sans"/>
                <a:ea typeface="Fira Sans"/>
                <a:cs typeface="Fira Sans"/>
                <a:sym typeface="Fira Sans"/>
              </a:defRPr>
            </a:lvl4pPr>
            <a:lvl5pPr marL="2286000" lvl="4" indent="-317500" rtl="0">
              <a:lnSpc>
                <a:spcPct val="115000"/>
              </a:lnSpc>
              <a:spcBef>
                <a:spcPts val="0"/>
              </a:spcBef>
              <a:spcAft>
                <a:spcPts val="0"/>
              </a:spcAft>
              <a:buClr>
                <a:srgbClr val="1B2149"/>
              </a:buClr>
              <a:buSzPts val="1400"/>
              <a:buFont typeface="Fira Sans"/>
              <a:buChar char="○"/>
              <a:defRPr>
                <a:solidFill>
                  <a:srgbClr val="1B2149"/>
                </a:solidFill>
                <a:latin typeface="Fira Sans"/>
                <a:ea typeface="Fira Sans"/>
                <a:cs typeface="Fira Sans"/>
                <a:sym typeface="Fira Sans"/>
              </a:defRPr>
            </a:lvl5pPr>
            <a:lvl6pPr marL="2743200" lvl="5" indent="-317500" rtl="0">
              <a:lnSpc>
                <a:spcPct val="115000"/>
              </a:lnSpc>
              <a:spcBef>
                <a:spcPts val="0"/>
              </a:spcBef>
              <a:spcAft>
                <a:spcPts val="0"/>
              </a:spcAft>
              <a:buClr>
                <a:srgbClr val="1B2149"/>
              </a:buClr>
              <a:buSzPts val="1400"/>
              <a:buFont typeface="Fira Sans"/>
              <a:buChar char="■"/>
              <a:defRPr>
                <a:solidFill>
                  <a:srgbClr val="1B2149"/>
                </a:solidFill>
                <a:latin typeface="Fira Sans"/>
                <a:ea typeface="Fira Sans"/>
                <a:cs typeface="Fira Sans"/>
                <a:sym typeface="Fira Sans"/>
              </a:defRPr>
            </a:lvl6pPr>
            <a:lvl7pPr marL="3200400" lvl="6" indent="-317500" rtl="0">
              <a:lnSpc>
                <a:spcPct val="115000"/>
              </a:lnSpc>
              <a:spcBef>
                <a:spcPts val="0"/>
              </a:spcBef>
              <a:spcAft>
                <a:spcPts val="0"/>
              </a:spcAft>
              <a:buClr>
                <a:srgbClr val="1B2149"/>
              </a:buClr>
              <a:buSzPts val="1400"/>
              <a:buFont typeface="Fira Sans"/>
              <a:buChar char="●"/>
              <a:defRPr>
                <a:solidFill>
                  <a:srgbClr val="1B2149"/>
                </a:solidFill>
                <a:latin typeface="Fira Sans"/>
                <a:ea typeface="Fira Sans"/>
                <a:cs typeface="Fira Sans"/>
                <a:sym typeface="Fira Sans"/>
              </a:defRPr>
            </a:lvl7pPr>
            <a:lvl8pPr marL="3657600" lvl="7" indent="-317500" rtl="0">
              <a:lnSpc>
                <a:spcPct val="115000"/>
              </a:lnSpc>
              <a:spcBef>
                <a:spcPts val="0"/>
              </a:spcBef>
              <a:spcAft>
                <a:spcPts val="0"/>
              </a:spcAft>
              <a:buClr>
                <a:srgbClr val="1B2149"/>
              </a:buClr>
              <a:buSzPts val="1400"/>
              <a:buFont typeface="Fira Sans"/>
              <a:buChar char="○"/>
              <a:defRPr>
                <a:solidFill>
                  <a:srgbClr val="1B2149"/>
                </a:solidFill>
                <a:latin typeface="Fira Sans"/>
                <a:ea typeface="Fira Sans"/>
                <a:cs typeface="Fira Sans"/>
                <a:sym typeface="Fira Sans"/>
              </a:defRPr>
            </a:lvl8pPr>
            <a:lvl9pPr marL="4114800" lvl="8" indent="-317500" rtl="0">
              <a:lnSpc>
                <a:spcPct val="115000"/>
              </a:lnSpc>
              <a:spcBef>
                <a:spcPts val="0"/>
              </a:spcBef>
              <a:spcAft>
                <a:spcPts val="0"/>
              </a:spcAft>
              <a:buClr>
                <a:srgbClr val="1B2149"/>
              </a:buClr>
              <a:buSzPts val="1400"/>
              <a:buFont typeface="Fira Sans"/>
              <a:buChar char="■"/>
              <a:defRPr>
                <a:solidFill>
                  <a:srgbClr val="1B2149"/>
                </a:solidFill>
                <a:latin typeface="Fira Sans"/>
                <a:ea typeface="Fira Sans"/>
                <a:cs typeface="Fira Sans"/>
                <a:sym typeface="Fira Sans"/>
              </a:defRPr>
            </a:lvl9pPr>
          </a:lstStyle>
          <a:p>
            <a:endParaRPr/>
          </a:p>
        </p:txBody>
      </p:sp>
      <p:pic>
        <p:nvPicPr>
          <p:cNvPr id="67" name="Google Shape;67;p17"/>
          <p:cNvPicPr preferRelativeResize="0"/>
          <p:nvPr/>
        </p:nvPicPr>
        <p:blipFill rotWithShape="1">
          <a:blip r:embed="rId2">
            <a:alphaModFix/>
          </a:blip>
          <a:srcRect l="-2259" t="10" b="-10"/>
          <a:stretch/>
        </p:blipFill>
        <p:spPr>
          <a:xfrm>
            <a:off x="100300" y="4918169"/>
            <a:ext cx="148600" cy="13875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4">
  <p:cSld name="TITLE_5">
    <p:spTree>
      <p:nvGrpSpPr>
        <p:cNvPr id="1" name="Shape 68"/>
        <p:cNvGrpSpPr/>
        <p:nvPr/>
      </p:nvGrpSpPr>
      <p:grpSpPr>
        <a:xfrm>
          <a:off x="0" y="0"/>
          <a:ext cx="0" cy="0"/>
          <a:chOff x="0" y="0"/>
          <a:chExt cx="0" cy="0"/>
        </a:xfrm>
      </p:grpSpPr>
      <p:sp>
        <p:nvSpPr>
          <p:cNvPr id="69" name="Google Shape;6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dk1"/>
              </a:buClr>
              <a:buSzPts val="2600"/>
              <a:buFont typeface="Fira Sans"/>
              <a:buNone/>
              <a:defRPr sz="2600">
                <a:solidFill>
                  <a:schemeClr val="dk1"/>
                </a:solidFill>
                <a:latin typeface="Fira Sans"/>
                <a:ea typeface="Fira Sans"/>
                <a:cs typeface="Fira Sans"/>
                <a:sym typeface="Fira Sans"/>
              </a:defRPr>
            </a:lvl1pPr>
            <a:lvl2pPr lvl="1"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2pPr>
            <a:lvl3pPr lvl="2"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3pPr>
            <a:lvl4pPr lvl="3"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4pPr>
            <a:lvl5pPr lvl="4"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5pPr>
            <a:lvl6pPr lvl="5"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6pPr>
            <a:lvl7pPr lvl="6"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7pPr>
            <a:lvl8pPr lvl="7"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8pPr>
            <a:lvl9pPr lvl="8"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9pPr>
          </a:lstStyle>
          <a:p>
            <a:endParaRPr/>
          </a:p>
        </p:txBody>
      </p:sp>
      <p:sp>
        <p:nvSpPr>
          <p:cNvPr id="70" name="Google Shape;70;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1B2149"/>
              </a:buClr>
              <a:buSzPts val="1800"/>
              <a:buFont typeface="Fira Sans"/>
              <a:buChar char="●"/>
              <a:defRPr sz="1800">
                <a:solidFill>
                  <a:srgbClr val="1B2149"/>
                </a:solidFill>
                <a:latin typeface="Fira Sans"/>
                <a:ea typeface="Fira Sans"/>
                <a:cs typeface="Fira Sans"/>
                <a:sym typeface="Fira Sans"/>
              </a:defRPr>
            </a:lvl1pPr>
            <a:lvl2pPr marL="914400" lvl="1" indent="-317500" rtl="0">
              <a:lnSpc>
                <a:spcPct val="115000"/>
              </a:lnSpc>
              <a:spcBef>
                <a:spcPts val="0"/>
              </a:spcBef>
              <a:spcAft>
                <a:spcPts val="0"/>
              </a:spcAft>
              <a:buClr>
                <a:srgbClr val="1B2149"/>
              </a:buClr>
              <a:buSzPts val="1400"/>
              <a:buFont typeface="Fira Sans"/>
              <a:buChar char="○"/>
              <a:defRPr>
                <a:solidFill>
                  <a:srgbClr val="1B2149"/>
                </a:solidFill>
                <a:latin typeface="Fira Sans"/>
                <a:ea typeface="Fira Sans"/>
                <a:cs typeface="Fira Sans"/>
                <a:sym typeface="Fira Sans"/>
              </a:defRPr>
            </a:lvl2pPr>
            <a:lvl3pPr marL="1371600" lvl="2" indent="-317500" rtl="0">
              <a:lnSpc>
                <a:spcPct val="115000"/>
              </a:lnSpc>
              <a:spcBef>
                <a:spcPts val="0"/>
              </a:spcBef>
              <a:spcAft>
                <a:spcPts val="0"/>
              </a:spcAft>
              <a:buClr>
                <a:srgbClr val="1B2149"/>
              </a:buClr>
              <a:buSzPts val="1400"/>
              <a:buFont typeface="Fira Sans"/>
              <a:buChar char="■"/>
              <a:defRPr>
                <a:solidFill>
                  <a:srgbClr val="1B2149"/>
                </a:solidFill>
                <a:latin typeface="Fira Sans"/>
                <a:ea typeface="Fira Sans"/>
                <a:cs typeface="Fira Sans"/>
                <a:sym typeface="Fira Sans"/>
              </a:defRPr>
            </a:lvl3pPr>
            <a:lvl4pPr marL="1828800" lvl="3" indent="-317500" rtl="0">
              <a:lnSpc>
                <a:spcPct val="115000"/>
              </a:lnSpc>
              <a:spcBef>
                <a:spcPts val="0"/>
              </a:spcBef>
              <a:spcAft>
                <a:spcPts val="0"/>
              </a:spcAft>
              <a:buClr>
                <a:srgbClr val="1B2149"/>
              </a:buClr>
              <a:buSzPts val="1400"/>
              <a:buFont typeface="Fira Sans"/>
              <a:buChar char="●"/>
              <a:defRPr>
                <a:solidFill>
                  <a:srgbClr val="1B2149"/>
                </a:solidFill>
                <a:latin typeface="Fira Sans"/>
                <a:ea typeface="Fira Sans"/>
                <a:cs typeface="Fira Sans"/>
                <a:sym typeface="Fira Sans"/>
              </a:defRPr>
            </a:lvl4pPr>
            <a:lvl5pPr marL="2286000" lvl="4" indent="-317500" rtl="0">
              <a:lnSpc>
                <a:spcPct val="115000"/>
              </a:lnSpc>
              <a:spcBef>
                <a:spcPts val="0"/>
              </a:spcBef>
              <a:spcAft>
                <a:spcPts val="0"/>
              </a:spcAft>
              <a:buClr>
                <a:srgbClr val="1B2149"/>
              </a:buClr>
              <a:buSzPts val="1400"/>
              <a:buFont typeface="Fira Sans"/>
              <a:buChar char="○"/>
              <a:defRPr>
                <a:solidFill>
                  <a:srgbClr val="1B2149"/>
                </a:solidFill>
                <a:latin typeface="Fira Sans"/>
                <a:ea typeface="Fira Sans"/>
                <a:cs typeface="Fira Sans"/>
                <a:sym typeface="Fira Sans"/>
              </a:defRPr>
            </a:lvl5pPr>
            <a:lvl6pPr marL="2743200" lvl="5" indent="-317500" rtl="0">
              <a:lnSpc>
                <a:spcPct val="115000"/>
              </a:lnSpc>
              <a:spcBef>
                <a:spcPts val="0"/>
              </a:spcBef>
              <a:spcAft>
                <a:spcPts val="0"/>
              </a:spcAft>
              <a:buClr>
                <a:srgbClr val="1B2149"/>
              </a:buClr>
              <a:buSzPts val="1400"/>
              <a:buFont typeface="Fira Sans"/>
              <a:buChar char="■"/>
              <a:defRPr>
                <a:solidFill>
                  <a:srgbClr val="1B2149"/>
                </a:solidFill>
                <a:latin typeface="Fira Sans"/>
                <a:ea typeface="Fira Sans"/>
                <a:cs typeface="Fira Sans"/>
                <a:sym typeface="Fira Sans"/>
              </a:defRPr>
            </a:lvl6pPr>
            <a:lvl7pPr marL="3200400" lvl="6" indent="-317500" rtl="0">
              <a:lnSpc>
                <a:spcPct val="115000"/>
              </a:lnSpc>
              <a:spcBef>
                <a:spcPts val="0"/>
              </a:spcBef>
              <a:spcAft>
                <a:spcPts val="0"/>
              </a:spcAft>
              <a:buClr>
                <a:srgbClr val="1B2149"/>
              </a:buClr>
              <a:buSzPts val="1400"/>
              <a:buFont typeface="Fira Sans"/>
              <a:buChar char="●"/>
              <a:defRPr>
                <a:solidFill>
                  <a:srgbClr val="1B2149"/>
                </a:solidFill>
                <a:latin typeface="Fira Sans"/>
                <a:ea typeface="Fira Sans"/>
                <a:cs typeface="Fira Sans"/>
                <a:sym typeface="Fira Sans"/>
              </a:defRPr>
            </a:lvl7pPr>
            <a:lvl8pPr marL="3657600" lvl="7" indent="-317500" rtl="0">
              <a:lnSpc>
                <a:spcPct val="115000"/>
              </a:lnSpc>
              <a:spcBef>
                <a:spcPts val="0"/>
              </a:spcBef>
              <a:spcAft>
                <a:spcPts val="0"/>
              </a:spcAft>
              <a:buClr>
                <a:srgbClr val="1B2149"/>
              </a:buClr>
              <a:buSzPts val="1400"/>
              <a:buFont typeface="Fira Sans"/>
              <a:buChar char="○"/>
              <a:defRPr>
                <a:solidFill>
                  <a:srgbClr val="1B2149"/>
                </a:solidFill>
                <a:latin typeface="Fira Sans"/>
                <a:ea typeface="Fira Sans"/>
                <a:cs typeface="Fira Sans"/>
                <a:sym typeface="Fira Sans"/>
              </a:defRPr>
            </a:lvl8pPr>
            <a:lvl9pPr marL="4114800" lvl="8" indent="-317500" rtl="0">
              <a:lnSpc>
                <a:spcPct val="115000"/>
              </a:lnSpc>
              <a:spcBef>
                <a:spcPts val="0"/>
              </a:spcBef>
              <a:spcAft>
                <a:spcPts val="0"/>
              </a:spcAft>
              <a:buClr>
                <a:srgbClr val="1B2149"/>
              </a:buClr>
              <a:buSzPts val="1400"/>
              <a:buFont typeface="Fira Sans"/>
              <a:buChar char="■"/>
              <a:defRPr>
                <a:solidFill>
                  <a:srgbClr val="1B2149"/>
                </a:solidFill>
                <a:latin typeface="Fira Sans"/>
                <a:ea typeface="Fira Sans"/>
                <a:cs typeface="Fira Sans"/>
                <a:sym typeface="Fira Sans"/>
              </a:defRPr>
            </a:lvl9pPr>
          </a:lstStyle>
          <a:p>
            <a:endParaRPr/>
          </a:p>
        </p:txBody>
      </p:sp>
      <p:pic>
        <p:nvPicPr>
          <p:cNvPr id="71" name="Google Shape;71;p18"/>
          <p:cNvPicPr preferRelativeResize="0"/>
          <p:nvPr/>
        </p:nvPicPr>
        <p:blipFill rotWithShape="1">
          <a:blip r:embed="rId2">
            <a:alphaModFix/>
          </a:blip>
          <a:srcRect l="-2259" t="10" b="-10"/>
          <a:stretch/>
        </p:blipFill>
        <p:spPr>
          <a:xfrm>
            <a:off x="100300" y="4918169"/>
            <a:ext cx="148600" cy="13875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5">
  <p:cSld name="TITLE_6">
    <p:spTree>
      <p:nvGrpSpPr>
        <p:cNvPr id="1" name="Shape 72"/>
        <p:cNvGrpSpPr/>
        <p:nvPr/>
      </p:nvGrpSpPr>
      <p:grpSpPr>
        <a:xfrm>
          <a:off x="0" y="0"/>
          <a:ext cx="0" cy="0"/>
          <a:chOff x="0" y="0"/>
          <a:chExt cx="0" cy="0"/>
        </a:xfrm>
      </p:grpSpPr>
      <p:sp>
        <p:nvSpPr>
          <p:cNvPr id="73" name="Google Shape;73;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dk1"/>
              </a:buClr>
              <a:buSzPts val="2600"/>
              <a:buFont typeface="Fira Sans"/>
              <a:buNone/>
              <a:defRPr sz="2600">
                <a:solidFill>
                  <a:schemeClr val="dk1"/>
                </a:solidFill>
                <a:latin typeface="Fira Sans"/>
                <a:ea typeface="Fira Sans"/>
                <a:cs typeface="Fira Sans"/>
                <a:sym typeface="Fira Sans"/>
              </a:defRPr>
            </a:lvl1pPr>
            <a:lvl2pPr lvl="1"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2pPr>
            <a:lvl3pPr lvl="2"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3pPr>
            <a:lvl4pPr lvl="3"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4pPr>
            <a:lvl5pPr lvl="4"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5pPr>
            <a:lvl6pPr lvl="5"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6pPr>
            <a:lvl7pPr lvl="6"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7pPr>
            <a:lvl8pPr lvl="7"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8pPr>
            <a:lvl9pPr lvl="8"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9pPr>
          </a:lstStyle>
          <a:p>
            <a:endParaRPr/>
          </a:p>
        </p:txBody>
      </p:sp>
      <p:sp>
        <p:nvSpPr>
          <p:cNvPr id="74" name="Google Shape;74;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1B2149"/>
              </a:buClr>
              <a:buSzPts val="1800"/>
              <a:buFont typeface="Fira Sans"/>
              <a:buChar char="●"/>
              <a:defRPr sz="1800">
                <a:solidFill>
                  <a:srgbClr val="1B2149"/>
                </a:solidFill>
                <a:latin typeface="Fira Sans"/>
                <a:ea typeface="Fira Sans"/>
                <a:cs typeface="Fira Sans"/>
                <a:sym typeface="Fira Sans"/>
              </a:defRPr>
            </a:lvl1pPr>
            <a:lvl2pPr marL="914400" lvl="1" indent="-317500" rtl="0">
              <a:lnSpc>
                <a:spcPct val="115000"/>
              </a:lnSpc>
              <a:spcBef>
                <a:spcPts val="0"/>
              </a:spcBef>
              <a:spcAft>
                <a:spcPts val="0"/>
              </a:spcAft>
              <a:buClr>
                <a:srgbClr val="1B2149"/>
              </a:buClr>
              <a:buSzPts val="1400"/>
              <a:buFont typeface="Fira Sans"/>
              <a:buChar char="○"/>
              <a:defRPr>
                <a:solidFill>
                  <a:srgbClr val="1B2149"/>
                </a:solidFill>
                <a:latin typeface="Fira Sans"/>
                <a:ea typeface="Fira Sans"/>
                <a:cs typeface="Fira Sans"/>
                <a:sym typeface="Fira Sans"/>
              </a:defRPr>
            </a:lvl2pPr>
            <a:lvl3pPr marL="1371600" lvl="2" indent="-317500" rtl="0">
              <a:lnSpc>
                <a:spcPct val="115000"/>
              </a:lnSpc>
              <a:spcBef>
                <a:spcPts val="0"/>
              </a:spcBef>
              <a:spcAft>
                <a:spcPts val="0"/>
              </a:spcAft>
              <a:buClr>
                <a:srgbClr val="1B2149"/>
              </a:buClr>
              <a:buSzPts val="1400"/>
              <a:buFont typeface="Fira Sans"/>
              <a:buChar char="■"/>
              <a:defRPr>
                <a:solidFill>
                  <a:srgbClr val="1B2149"/>
                </a:solidFill>
                <a:latin typeface="Fira Sans"/>
                <a:ea typeface="Fira Sans"/>
                <a:cs typeface="Fira Sans"/>
                <a:sym typeface="Fira Sans"/>
              </a:defRPr>
            </a:lvl3pPr>
            <a:lvl4pPr marL="1828800" lvl="3" indent="-317500" rtl="0">
              <a:lnSpc>
                <a:spcPct val="115000"/>
              </a:lnSpc>
              <a:spcBef>
                <a:spcPts val="0"/>
              </a:spcBef>
              <a:spcAft>
                <a:spcPts val="0"/>
              </a:spcAft>
              <a:buClr>
                <a:srgbClr val="1B2149"/>
              </a:buClr>
              <a:buSzPts val="1400"/>
              <a:buFont typeface="Fira Sans"/>
              <a:buChar char="●"/>
              <a:defRPr>
                <a:solidFill>
                  <a:srgbClr val="1B2149"/>
                </a:solidFill>
                <a:latin typeface="Fira Sans"/>
                <a:ea typeface="Fira Sans"/>
                <a:cs typeface="Fira Sans"/>
                <a:sym typeface="Fira Sans"/>
              </a:defRPr>
            </a:lvl4pPr>
            <a:lvl5pPr marL="2286000" lvl="4" indent="-317500" rtl="0">
              <a:lnSpc>
                <a:spcPct val="115000"/>
              </a:lnSpc>
              <a:spcBef>
                <a:spcPts val="0"/>
              </a:spcBef>
              <a:spcAft>
                <a:spcPts val="0"/>
              </a:spcAft>
              <a:buClr>
                <a:srgbClr val="1B2149"/>
              </a:buClr>
              <a:buSzPts val="1400"/>
              <a:buFont typeface="Fira Sans"/>
              <a:buChar char="○"/>
              <a:defRPr>
                <a:solidFill>
                  <a:srgbClr val="1B2149"/>
                </a:solidFill>
                <a:latin typeface="Fira Sans"/>
                <a:ea typeface="Fira Sans"/>
                <a:cs typeface="Fira Sans"/>
                <a:sym typeface="Fira Sans"/>
              </a:defRPr>
            </a:lvl5pPr>
            <a:lvl6pPr marL="2743200" lvl="5" indent="-317500" rtl="0">
              <a:lnSpc>
                <a:spcPct val="115000"/>
              </a:lnSpc>
              <a:spcBef>
                <a:spcPts val="0"/>
              </a:spcBef>
              <a:spcAft>
                <a:spcPts val="0"/>
              </a:spcAft>
              <a:buClr>
                <a:srgbClr val="1B2149"/>
              </a:buClr>
              <a:buSzPts val="1400"/>
              <a:buFont typeface="Fira Sans"/>
              <a:buChar char="■"/>
              <a:defRPr>
                <a:solidFill>
                  <a:srgbClr val="1B2149"/>
                </a:solidFill>
                <a:latin typeface="Fira Sans"/>
                <a:ea typeface="Fira Sans"/>
                <a:cs typeface="Fira Sans"/>
                <a:sym typeface="Fira Sans"/>
              </a:defRPr>
            </a:lvl6pPr>
            <a:lvl7pPr marL="3200400" lvl="6" indent="-317500" rtl="0">
              <a:lnSpc>
                <a:spcPct val="115000"/>
              </a:lnSpc>
              <a:spcBef>
                <a:spcPts val="0"/>
              </a:spcBef>
              <a:spcAft>
                <a:spcPts val="0"/>
              </a:spcAft>
              <a:buClr>
                <a:srgbClr val="1B2149"/>
              </a:buClr>
              <a:buSzPts val="1400"/>
              <a:buFont typeface="Fira Sans"/>
              <a:buChar char="●"/>
              <a:defRPr>
                <a:solidFill>
                  <a:srgbClr val="1B2149"/>
                </a:solidFill>
                <a:latin typeface="Fira Sans"/>
                <a:ea typeface="Fira Sans"/>
                <a:cs typeface="Fira Sans"/>
                <a:sym typeface="Fira Sans"/>
              </a:defRPr>
            </a:lvl7pPr>
            <a:lvl8pPr marL="3657600" lvl="7" indent="-317500" rtl="0">
              <a:lnSpc>
                <a:spcPct val="115000"/>
              </a:lnSpc>
              <a:spcBef>
                <a:spcPts val="0"/>
              </a:spcBef>
              <a:spcAft>
                <a:spcPts val="0"/>
              </a:spcAft>
              <a:buClr>
                <a:srgbClr val="1B2149"/>
              </a:buClr>
              <a:buSzPts val="1400"/>
              <a:buFont typeface="Fira Sans"/>
              <a:buChar char="○"/>
              <a:defRPr>
                <a:solidFill>
                  <a:srgbClr val="1B2149"/>
                </a:solidFill>
                <a:latin typeface="Fira Sans"/>
                <a:ea typeface="Fira Sans"/>
                <a:cs typeface="Fira Sans"/>
                <a:sym typeface="Fira Sans"/>
              </a:defRPr>
            </a:lvl8pPr>
            <a:lvl9pPr marL="4114800" lvl="8" indent="-317500" rtl="0">
              <a:lnSpc>
                <a:spcPct val="115000"/>
              </a:lnSpc>
              <a:spcBef>
                <a:spcPts val="0"/>
              </a:spcBef>
              <a:spcAft>
                <a:spcPts val="0"/>
              </a:spcAft>
              <a:buClr>
                <a:srgbClr val="1B2149"/>
              </a:buClr>
              <a:buSzPts val="1400"/>
              <a:buFont typeface="Fira Sans"/>
              <a:buChar char="■"/>
              <a:defRPr>
                <a:solidFill>
                  <a:srgbClr val="1B2149"/>
                </a:solidFill>
                <a:latin typeface="Fira Sans"/>
                <a:ea typeface="Fira Sans"/>
                <a:cs typeface="Fira Sans"/>
                <a:sym typeface="Fira Sans"/>
              </a:defRPr>
            </a:lvl9pPr>
          </a:lstStyle>
          <a:p>
            <a:endParaRPr/>
          </a:p>
        </p:txBody>
      </p:sp>
      <p:pic>
        <p:nvPicPr>
          <p:cNvPr id="75" name="Google Shape;75;p19"/>
          <p:cNvPicPr preferRelativeResize="0"/>
          <p:nvPr/>
        </p:nvPicPr>
        <p:blipFill rotWithShape="1">
          <a:blip r:embed="rId2">
            <a:alphaModFix/>
          </a:blip>
          <a:srcRect l="-2259" t="10" b="-10"/>
          <a:stretch/>
        </p:blipFill>
        <p:spPr>
          <a:xfrm>
            <a:off x="100300" y="4918169"/>
            <a:ext cx="148600" cy="138751"/>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Header medium 1 1">
  <p:cSld name="ONE_COLUMN_TEXT_1_1">
    <p:spTree>
      <p:nvGrpSpPr>
        <p:cNvPr id="1" name="Shape 76"/>
        <p:cNvGrpSpPr/>
        <p:nvPr/>
      </p:nvGrpSpPr>
      <p:grpSpPr>
        <a:xfrm>
          <a:off x="0" y="0"/>
          <a:ext cx="0" cy="0"/>
          <a:chOff x="0" y="0"/>
          <a:chExt cx="0" cy="0"/>
        </a:xfrm>
      </p:grpSpPr>
      <p:sp>
        <p:nvSpPr>
          <p:cNvPr id="77" name="Google Shape;77;p20"/>
          <p:cNvSpPr/>
          <p:nvPr/>
        </p:nvSpPr>
        <p:spPr>
          <a:xfrm>
            <a:off x="-7850" y="233925"/>
            <a:ext cx="4569900" cy="983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 name="Google Shape;78;p20"/>
          <p:cNvCxnSpPr/>
          <p:nvPr/>
        </p:nvCxnSpPr>
        <p:spPr>
          <a:xfrm>
            <a:off x="38100" y="1217325"/>
            <a:ext cx="9118200" cy="0"/>
          </a:xfrm>
          <a:prstGeom prst="straightConnector1">
            <a:avLst/>
          </a:prstGeom>
          <a:noFill/>
          <a:ln w="9525" cap="flat" cmpd="sng">
            <a:solidFill>
              <a:srgbClr val="1B2149"/>
            </a:solidFill>
            <a:prstDash val="dot"/>
            <a:round/>
            <a:headEnd type="none" w="med" len="med"/>
            <a:tailEnd type="none" w="med" len="med"/>
          </a:ln>
        </p:spPr>
      </p:cxnSp>
      <p:cxnSp>
        <p:nvCxnSpPr>
          <p:cNvPr id="79" name="Google Shape;79;p20"/>
          <p:cNvCxnSpPr/>
          <p:nvPr/>
        </p:nvCxnSpPr>
        <p:spPr>
          <a:xfrm>
            <a:off x="4561892" y="0"/>
            <a:ext cx="0" cy="1191600"/>
          </a:xfrm>
          <a:prstGeom prst="straightConnector1">
            <a:avLst/>
          </a:prstGeom>
          <a:noFill/>
          <a:ln w="9525" cap="flat" cmpd="sng">
            <a:solidFill>
              <a:srgbClr val="1B2149"/>
            </a:solidFill>
            <a:prstDash val="dot"/>
            <a:round/>
            <a:headEnd type="none" w="med" len="med"/>
            <a:tailEnd type="none" w="med" len="med"/>
          </a:ln>
        </p:spPr>
      </p:cxnSp>
      <p:sp>
        <p:nvSpPr>
          <p:cNvPr id="80" name="Google Shape;80;p20"/>
          <p:cNvSpPr/>
          <p:nvPr/>
        </p:nvSpPr>
        <p:spPr>
          <a:xfrm>
            <a:off x="4541044" y="1196486"/>
            <a:ext cx="41700" cy="41700"/>
          </a:xfrm>
          <a:prstGeom prst="ellipse">
            <a:avLst/>
          </a:prstGeom>
          <a:solidFill>
            <a:srgbClr val="E6EEF1"/>
          </a:solidFill>
          <a:ln w="9525" cap="flat" cmpd="sng">
            <a:solidFill>
              <a:srgbClr val="1B21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0"/>
          <p:cNvSpPr/>
          <p:nvPr/>
        </p:nvSpPr>
        <p:spPr>
          <a:xfrm>
            <a:off x="4604094" y="1514975"/>
            <a:ext cx="3868500" cy="3310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0"/>
          <p:cNvSpPr/>
          <p:nvPr/>
        </p:nvSpPr>
        <p:spPr>
          <a:xfrm>
            <a:off x="500850" y="1514975"/>
            <a:ext cx="3868500" cy="3310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0"/>
          <p:cNvSpPr txBox="1">
            <a:spLocks noGrp="1"/>
          </p:cNvSpPr>
          <p:nvPr>
            <p:ph type="title"/>
          </p:nvPr>
        </p:nvSpPr>
        <p:spPr>
          <a:xfrm>
            <a:off x="366025" y="371625"/>
            <a:ext cx="2851200" cy="632400"/>
          </a:xfrm>
          <a:prstGeom prst="rect">
            <a:avLst/>
          </a:prstGeom>
        </p:spPr>
        <p:txBody>
          <a:bodyPr spcFirstLastPara="1" wrap="square" lIns="91425" tIns="91425" rIns="91425" bIns="91425" anchor="t" anchorCtr="0">
            <a:normAutofit/>
          </a:bodyPr>
          <a:lstStyle>
            <a:lvl1pPr lvl="0" rtl="0">
              <a:spcBef>
                <a:spcPts val="0"/>
              </a:spcBef>
              <a:spcAft>
                <a:spcPts val="0"/>
              </a:spcAft>
              <a:buSzPts val="1700"/>
              <a:buFont typeface="Fira Mono"/>
              <a:buNone/>
              <a:defRPr sz="1700">
                <a:latin typeface="Fira Mono"/>
                <a:ea typeface="Fira Mono"/>
                <a:cs typeface="Fira Mono"/>
                <a:sym typeface="Fira Mon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4" name="Google Shape;84;p20"/>
          <p:cNvSpPr txBox="1">
            <a:spLocks noGrp="1"/>
          </p:cNvSpPr>
          <p:nvPr>
            <p:ph type="body" idx="1"/>
          </p:nvPr>
        </p:nvSpPr>
        <p:spPr>
          <a:xfrm>
            <a:off x="620425" y="1816450"/>
            <a:ext cx="3608100" cy="29382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0"/>
          <p:cNvSpPr txBox="1">
            <a:spLocks noGrp="1"/>
          </p:cNvSpPr>
          <p:nvPr>
            <p:ph type="body" idx="2"/>
          </p:nvPr>
        </p:nvSpPr>
        <p:spPr>
          <a:xfrm>
            <a:off x="4704400" y="1816450"/>
            <a:ext cx="3608100" cy="29382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pic>
        <p:nvPicPr>
          <p:cNvPr id="86" name="Google Shape;86;p20"/>
          <p:cNvPicPr preferRelativeResize="0"/>
          <p:nvPr/>
        </p:nvPicPr>
        <p:blipFill>
          <a:blip r:embed="rId2">
            <a:alphaModFix/>
          </a:blip>
          <a:stretch>
            <a:fillRect/>
          </a:stretch>
        </p:blipFill>
        <p:spPr>
          <a:xfrm>
            <a:off x="8756548" y="4902125"/>
            <a:ext cx="162000" cy="149850"/>
          </a:xfrm>
          <a:prstGeom prst="rect">
            <a:avLst/>
          </a:prstGeom>
          <a:noFill/>
          <a:ln>
            <a:noFill/>
          </a:ln>
        </p:spPr>
      </p:pic>
      <p:pic>
        <p:nvPicPr>
          <p:cNvPr id="87" name="Google Shape;87;p20"/>
          <p:cNvPicPr preferRelativeResize="0"/>
          <p:nvPr/>
        </p:nvPicPr>
        <p:blipFill rotWithShape="1">
          <a:blip r:embed="rId3">
            <a:alphaModFix/>
          </a:blip>
          <a:srcRect r="80448"/>
          <a:stretch/>
        </p:blipFill>
        <p:spPr>
          <a:xfrm>
            <a:off x="232800" y="4896050"/>
            <a:ext cx="93460" cy="162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dark 1">
  <p:cSld name="TITLE_AND_BODY_1_2">
    <p:bg>
      <p:bgPr>
        <a:solidFill>
          <a:srgbClr val="070A22"/>
        </a:solidFill>
        <a:effectLst/>
      </p:bgPr>
    </p:bg>
    <p:spTree>
      <p:nvGrpSpPr>
        <p:cNvPr id="1" name="Shape 88"/>
        <p:cNvGrpSpPr/>
        <p:nvPr/>
      </p:nvGrpSpPr>
      <p:grpSpPr>
        <a:xfrm>
          <a:off x="0" y="0"/>
          <a:ext cx="0" cy="0"/>
          <a:chOff x="0" y="0"/>
          <a:chExt cx="0" cy="0"/>
        </a:xfrm>
      </p:grpSpPr>
      <p:sp>
        <p:nvSpPr>
          <p:cNvPr id="89" name="Google Shape;89;p21"/>
          <p:cNvSpPr txBox="1">
            <a:spLocks noGrp="1"/>
          </p:cNvSpPr>
          <p:nvPr>
            <p:ph type="title"/>
          </p:nvPr>
        </p:nvSpPr>
        <p:spPr>
          <a:xfrm>
            <a:off x="712750" y="565875"/>
            <a:ext cx="3361500" cy="10731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90" name="Google Shape;90;p21"/>
          <p:cNvPicPr preferRelativeResize="0"/>
          <p:nvPr/>
        </p:nvPicPr>
        <p:blipFill>
          <a:blip r:embed="rId2">
            <a:alphaModFix/>
          </a:blip>
          <a:stretch>
            <a:fillRect/>
          </a:stretch>
        </p:blipFill>
        <p:spPr>
          <a:xfrm>
            <a:off x="7295300" y="3467750"/>
            <a:ext cx="1486350" cy="1516149"/>
          </a:xfrm>
          <a:prstGeom prst="rect">
            <a:avLst/>
          </a:prstGeom>
          <a:noFill/>
          <a:ln>
            <a:noFill/>
          </a:ln>
        </p:spPr>
      </p:pic>
      <p:sp>
        <p:nvSpPr>
          <p:cNvPr id="91" name="Google Shape;91;p21"/>
          <p:cNvSpPr txBox="1">
            <a:spLocks noGrp="1"/>
          </p:cNvSpPr>
          <p:nvPr>
            <p:ph type="title" idx="2"/>
          </p:nvPr>
        </p:nvSpPr>
        <p:spPr>
          <a:xfrm>
            <a:off x="785325" y="1825209"/>
            <a:ext cx="1886700" cy="3099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1000"/>
              <a:buNone/>
              <a:defRPr sz="10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6">
  <p:cSld name="TITLE_7">
    <p:spTree>
      <p:nvGrpSpPr>
        <p:cNvPr id="1" name="Shape 92"/>
        <p:cNvGrpSpPr/>
        <p:nvPr/>
      </p:nvGrpSpPr>
      <p:grpSpPr>
        <a:xfrm>
          <a:off x="0" y="0"/>
          <a:ext cx="0" cy="0"/>
          <a:chOff x="0" y="0"/>
          <a:chExt cx="0" cy="0"/>
        </a:xfrm>
      </p:grpSpPr>
      <p:sp>
        <p:nvSpPr>
          <p:cNvPr id="93" name="Google Shape;93;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dk1"/>
              </a:buClr>
              <a:buSzPts val="2600"/>
              <a:buFont typeface="Fira Sans"/>
              <a:buNone/>
              <a:defRPr sz="2600">
                <a:solidFill>
                  <a:schemeClr val="dk1"/>
                </a:solidFill>
                <a:latin typeface="Fira Sans"/>
                <a:ea typeface="Fira Sans"/>
                <a:cs typeface="Fira Sans"/>
                <a:sym typeface="Fira Sans"/>
              </a:defRPr>
            </a:lvl1pPr>
            <a:lvl2pPr lvl="1"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2pPr>
            <a:lvl3pPr lvl="2"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3pPr>
            <a:lvl4pPr lvl="3"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4pPr>
            <a:lvl5pPr lvl="4"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5pPr>
            <a:lvl6pPr lvl="5"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6pPr>
            <a:lvl7pPr lvl="6"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7pPr>
            <a:lvl8pPr lvl="7"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8pPr>
            <a:lvl9pPr lvl="8"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9pPr>
          </a:lstStyle>
          <a:p>
            <a:endParaRPr/>
          </a:p>
        </p:txBody>
      </p:sp>
      <p:sp>
        <p:nvSpPr>
          <p:cNvPr id="94" name="Google Shape;94;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1B2149"/>
              </a:buClr>
              <a:buSzPts val="1800"/>
              <a:buFont typeface="Fira Sans"/>
              <a:buChar char="●"/>
              <a:defRPr sz="1800">
                <a:solidFill>
                  <a:srgbClr val="1B2149"/>
                </a:solidFill>
                <a:latin typeface="Fira Sans"/>
                <a:ea typeface="Fira Sans"/>
                <a:cs typeface="Fira Sans"/>
                <a:sym typeface="Fira Sans"/>
              </a:defRPr>
            </a:lvl1pPr>
            <a:lvl2pPr marL="914400" lvl="1" indent="-317500" rtl="0">
              <a:lnSpc>
                <a:spcPct val="115000"/>
              </a:lnSpc>
              <a:spcBef>
                <a:spcPts val="0"/>
              </a:spcBef>
              <a:spcAft>
                <a:spcPts val="0"/>
              </a:spcAft>
              <a:buClr>
                <a:srgbClr val="1B2149"/>
              </a:buClr>
              <a:buSzPts val="1400"/>
              <a:buFont typeface="Fira Sans"/>
              <a:buChar char="○"/>
              <a:defRPr>
                <a:solidFill>
                  <a:srgbClr val="1B2149"/>
                </a:solidFill>
                <a:latin typeface="Fira Sans"/>
                <a:ea typeface="Fira Sans"/>
                <a:cs typeface="Fira Sans"/>
                <a:sym typeface="Fira Sans"/>
              </a:defRPr>
            </a:lvl2pPr>
            <a:lvl3pPr marL="1371600" lvl="2" indent="-317500" rtl="0">
              <a:lnSpc>
                <a:spcPct val="115000"/>
              </a:lnSpc>
              <a:spcBef>
                <a:spcPts val="0"/>
              </a:spcBef>
              <a:spcAft>
                <a:spcPts val="0"/>
              </a:spcAft>
              <a:buClr>
                <a:srgbClr val="1B2149"/>
              </a:buClr>
              <a:buSzPts val="1400"/>
              <a:buFont typeface="Fira Sans"/>
              <a:buChar char="■"/>
              <a:defRPr>
                <a:solidFill>
                  <a:srgbClr val="1B2149"/>
                </a:solidFill>
                <a:latin typeface="Fira Sans"/>
                <a:ea typeface="Fira Sans"/>
                <a:cs typeface="Fira Sans"/>
                <a:sym typeface="Fira Sans"/>
              </a:defRPr>
            </a:lvl3pPr>
            <a:lvl4pPr marL="1828800" lvl="3" indent="-317500" rtl="0">
              <a:lnSpc>
                <a:spcPct val="115000"/>
              </a:lnSpc>
              <a:spcBef>
                <a:spcPts val="0"/>
              </a:spcBef>
              <a:spcAft>
                <a:spcPts val="0"/>
              </a:spcAft>
              <a:buClr>
                <a:srgbClr val="1B2149"/>
              </a:buClr>
              <a:buSzPts val="1400"/>
              <a:buFont typeface="Fira Sans"/>
              <a:buChar char="●"/>
              <a:defRPr>
                <a:solidFill>
                  <a:srgbClr val="1B2149"/>
                </a:solidFill>
                <a:latin typeface="Fira Sans"/>
                <a:ea typeface="Fira Sans"/>
                <a:cs typeface="Fira Sans"/>
                <a:sym typeface="Fira Sans"/>
              </a:defRPr>
            </a:lvl4pPr>
            <a:lvl5pPr marL="2286000" lvl="4" indent="-317500" rtl="0">
              <a:lnSpc>
                <a:spcPct val="115000"/>
              </a:lnSpc>
              <a:spcBef>
                <a:spcPts val="0"/>
              </a:spcBef>
              <a:spcAft>
                <a:spcPts val="0"/>
              </a:spcAft>
              <a:buClr>
                <a:srgbClr val="1B2149"/>
              </a:buClr>
              <a:buSzPts val="1400"/>
              <a:buFont typeface="Fira Sans"/>
              <a:buChar char="○"/>
              <a:defRPr>
                <a:solidFill>
                  <a:srgbClr val="1B2149"/>
                </a:solidFill>
                <a:latin typeface="Fira Sans"/>
                <a:ea typeface="Fira Sans"/>
                <a:cs typeface="Fira Sans"/>
                <a:sym typeface="Fira Sans"/>
              </a:defRPr>
            </a:lvl5pPr>
            <a:lvl6pPr marL="2743200" lvl="5" indent="-317500" rtl="0">
              <a:lnSpc>
                <a:spcPct val="115000"/>
              </a:lnSpc>
              <a:spcBef>
                <a:spcPts val="0"/>
              </a:spcBef>
              <a:spcAft>
                <a:spcPts val="0"/>
              </a:spcAft>
              <a:buClr>
                <a:srgbClr val="1B2149"/>
              </a:buClr>
              <a:buSzPts val="1400"/>
              <a:buFont typeface="Fira Sans"/>
              <a:buChar char="■"/>
              <a:defRPr>
                <a:solidFill>
                  <a:srgbClr val="1B2149"/>
                </a:solidFill>
                <a:latin typeface="Fira Sans"/>
                <a:ea typeface="Fira Sans"/>
                <a:cs typeface="Fira Sans"/>
                <a:sym typeface="Fira Sans"/>
              </a:defRPr>
            </a:lvl6pPr>
            <a:lvl7pPr marL="3200400" lvl="6" indent="-317500" rtl="0">
              <a:lnSpc>
                <a:spcPct val="115000"/>
              </a:lnSpc>
              <a:spcBef>
                <a:spcPts val="0"/>
              </a:spcBef>
              <a:spcAft>
                <a:spcPts val="0"/>
              </a:spcAft>
              <a:buClr>
                <a:srgbClr val="1B2149"/>
              </a:buClr>
              <a:buSzPts val="1400"/>
              <a:buFont typeface="Fira Sans"/>
              <a:buChar char="●"/>
              <a:defRPr>
                <a:solidFill>
                  <a:srgbClr val="1B2149"/>
                </a:solidFill>
                <a:latin typeface="Fira Sans"/>
                <a:ea typeface="Fira Sans"/>
                <a:cs typeface="Fira Sans"/>
                <a:sym typeface="Fira Sans"/>
              </a:defRPr>
            </a:lvl7pPr>
            <a:lvl8pPr marL="3657600" lvl="7" indent="-317500" rtl="0">
              <a:lnSpc>
                <a:spcPct val="115000"/>
              </a:lnSpc>
              <a:spcBef>
                <a:spcPts val="0"/>
              </a:spcBef>
              <a:spcAft>
                <a:spcPts val="0"/>
              </a:spcAft>
              <a:buClr>
                <a:srgbClr val="1B2149"/>
              </a:buClr>
              <a:buSzPts val="1400"/>
              <a:buFont typeface="Fira Sans"/>
              <a:buChar char="○"/>
              <a:defRPr>
                <a:solidFill>
                  <a:srgbClr val="1B2149"/>
                </a:solidFill>
                <a:latin typeface="Fira Sans"/>
                <a:ea typeface="Fira Sans"/>
                <a:cs typeface="Fira Sans"/>
                <a:sym typeface="Fira Sans"/>
              </a:defRPr>
            </a:lvl8pPr>
            <a:lvl9pPr marL="4114800" lvl="8" indent="-317500" rtl="0">
              <a:lnSpc>
                <a:spcPct val="115000"/>
              </a:lnSpc>
              <a:spcBef>
                <a:spcPts val="0"/>
              </a:spcBef>
              <a:spcAft>
                <a:spcPts val="0"/>
              </a:spcAft>
              <a:buClr>
                <a:srgbClr val="1B2149"/>
              </a:buClr>
              <a:buSzPts val="1400"/>
              <a:buFont typeface="Fira Sans"/>
              <a:buChar char="■"/>
              <a:defRPr>
                <a:solidFill>
                  <a:srgbClr val="1B2149"/>
                </a:solidFill>
                <a:latin typeface="Fira Sans"/>
                <a:ea typeface="Fira Sans"/>
                <a:cs typeface="Fira Sans"/>
                <a:sym typeface="Fira Sans"/>
              </a:defRPr>
            </a:lvl9pPr>
          </a:lstStyle>
          <a:p>
            <a:endParaRPr/>
          </a:p>
        </p:txBody>
      </p:sp>
      <p:pic>
        <p:nvPicPr>
          <p:cNvPr id="95" name="Google Shape;95;p22"/>
          <p:cNvPicPr preferRelativeResize="0"/>
          <p:nvPr/>
        </p:nvPicPr>
        <p:blipFill rotWithShape="1">
          <a:blip r:embed="rId2">
            <a:alphaModFix/>
          </a:blip>
          <a:srcRect l="-2259" t="10" b="-10"/>
          <a:stretch/>
        </p:blipFill>
        <p:spPr>
          <a:xfrm>
            <a:off x="100300" y="4918169"/>
            <a:ext cx="148600" cy="13875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7">
  <p:cSld name="TITLE_8">
    <p:spTree>
      <p:nvGrpSpPr>
        <p:cNvPr id="1" name="Shape 96"/>
        <p:cNvGrpSpPr/>
        <p:nvPr/>
      </p:nvGrpSpPr>
      <p:grpSpPr>
        <a:xfrm>
          <a:off x="0" y="0"/>
          <a:ext cx="0" cy="0"/>
          <a:chOff x="0" y="0"/>
          <a:chExt cx="0" cy="0"/>
        </a:xfrm>
      </p:grpSpPr>
      <p:sp>
        <p:nvSpPr>
          <p:cNvPr id="97" name="Google Shape;97;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dk1"/>
              </a:buClr>
              <a:buSzPts val="2600"/>
              <a:buFont typeface="Fira Sans"/>
              <a:buNone/>
              <a:defRPr sz="2600">
                <a:solidFill>
                  <a:schemeClr val="dk1"/>
                </a:solidFill>
                <a:latin typeface="Fira Sans"/>
                <a:ea typeface="Fira Sans"/>
                <a:cs typeface="Fira Sans"/>
                <a:sym typeface="Fira Sans"/>
              </a:defRPr>
            </a:lvl1pPr>
            <a:lvl2pPr lvl="1"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2pPr>
            <a:lvl3pPr lvl="2"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3pPr>
            <a:lvl4pPr lvl="3"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4pPr>
            <a:lvl5pPr lvl="4"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5pPr>
            <a:lvl6pPr lvl="5"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6pPr>
            <a:lvl7pPr lvl="6"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7pPr>
            <a:lvl8pPr lvl="7"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8pPr>
            <a:lvl9pPr lvl="8" rtl="0">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9pPr>
          </a:lstStyle>
          <a:p>
            <a:endParaRPr/>
          </a:p>
        </p:txBody>
      </p:sp>
      <p:sp>
        <p:nvSpPr>
          <p:cNvPr id="98" name="Google Shape;98;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1B2149"/>
              </a:buClr>
              <a:buSzPts val="1800"/>
              <a:buFont typeface="Fira Sans"/>
              <a:buChar char="●"/>
              <a:defRPr sz="1800">
                <a:solidFill>
                  <a:srgbClr val="1B2149"/>
                </a:solidFill>
                <a:latin typeface="Fira Sans"/>
                <a:ea typeface="Fira Sans"/>
                <a:cs typeface="Fira Sans"/>
                <a:sym typeface="Fira Sans"/>
              </a:defRPr>
            </a:lvl1pPr>
            <a:lvl2pPr marL="914400" lvl="1" indent="-317500" rtl="0">
              <a:lnSpc>
                <a:spcPct val="115000"/>
              </a:lnSpc>
              <a:spcBef>
                <a:spcPts val="0"/>
              </a:spcBef>
              <a:spcAft>
                <a:spcPts val="0"/>
              </a:spcAft>
              <a:buClr>
                <a:srgbClr val="1B2149"/>
              </a:buClr>
              <a:buSzPts val="1400"/>
              <a:buFont typeface="Fira Sans"/>
              <a:buChar char="○"/>
              <a:defRPr>
                <a:solidFill>
                  <a:srgbClr val="1B2149"/>
                </a:solidFill>
                <a:latin typeface="Fira Sans"/>
                <a:ea typeface="Fira Sans"/>
                <a:cs typeface="Fira Sans"/>
                <a:sym typeface="Fira Sans"/>
              </a:defRPr>
            </a:lvl2pPr>
            <a:lvl3pPr marL="1371600" lvl="2" indent="-317500" rtl="0">
              <a:lnSpc>
                <a:spcPct val="115000"/>
              </a:lnSpc>
              <a:spcBef>
                <a:spcPts val="0"/>
              </a:spcBef>
              <a:spcAft>
                <a:spcPts val="0"/>
              </a:spcAft>
              <a:buClr>
                <a:srgbClr val="1B2149"/>
              </a:buClr>
              <a:buSzPts val="1400"/>
              <a:buFont typeface="Fira Sans"/>
              <a:buChar char="■"/>
              <a:defRPr>
                <a:solidFill>
                  <a:srgbClr val="1B2149"/>
                </a:solidFill>
                <a:latin typeface="Fira Sans"/>
                <a:ea typeface="Fira Sans"/>
                <a:cs typeface="Fira Sans"/>
                <a:sym typeface="Fira Sans"/>
              </a:defRPr>
            </a:lvl3pPr>
            <a:lvl4pPr marL="1828800" lvl="3" indent="-317500" rtl="0">
              <a:lnSpc>
                <a:spcPct val="115000"/>
              </a:lnSpc>
              <a:spcBef>
                <a:spcPts val="0"/>
              </a:spcBef>
              <a:spcAft>
                <a:spcPts val="0"/>
              </a:spcAft>
              <a:buClr>
                <a:srgbClr val="1B2149"/>
              </a:buClr>
              <a:buSzPts val="1400"/>
              <a:buFont typeface="Fira Sans"/>
              <a:buChar char="●"/>
              <a:defRPr>
                <a:solidFill>
                  <a:srgbClr val="1B2149"/>
                </a:solidFill>
                <a:latin typeface="Fira Sans"/>
                <a:ea typeface="Fira Sans"/>
                <a:cs typeface="Fira Sans"/>
                <a:sym typeface="Fira Sans"/>
              </a:defRPr>
            </a:lvl4pPr>
            <a:lvl5pPr marL="2286000" lvl="4" indent="-317500" rtl="0">
              <a:lnSpc>
                <a:spcPct val="115000"/>
              </a:lnSpc>
              <a:spcBef>
                <a:spcPts val="0"/>
              </a:spcBef>
              <a:spcAft>
                <a:spcPts val="0"/>
              </a:spcAft>
              <a:buClr>
                <a:srgbClr val="1B2149"/>
              </a:buClr>
              <a:buSzPts val="1400"/>
              <a:buFont typeface="Fira Sans"/>
              <a:buChar char="○"/>
              <a:defRPr>
                <a:solidFill>
                  <a:srgbClr val="1B2149"/>
                </a:solidFill>
                <a:latin typeface="Fira Sans"/>
                <a:ea typeface="Fira Sans"/>
                <a:cs typeface="Fira Sans"/>
                <a:sym typeface="Fira Sans"/>
              </a:defRPr>
            </a:lvl5pPr>
            <a:lvl6pPr marL="2743200" lvl="5" indent="-317500" rtl="0">
              <a:lnSpc>
                <a:spcPct val="115000"/>
              </a:lnSpc>
              <a:spcBef>
                <a:spcPts val="0"/>
              </a:spcBef>
              <a:spcAft>
                <a:spcPts val="0"/>
              </a:spcAft>
              <a:buClr>
                <a:srgbClr val="1B2149"/>
              </a:buClr>
              <a:buSzPts val="1400"/>
              <a:buFont typeface="Fira Sans"/>
              <a:buChar char="■"/>
              <a:defRPr>
                <a:solidFill>
                  <a:srgbClr val="1B2149"/>
                </a:solidFill>
                <a:latin typeface="Fira Sans"/>
                <a:ea typeface="Fira Sans"/>
                <a:cs typeface="Fira Sans"/>
                <a:sym typeface="Fira Sans"/>
              </a:defRPr>
            </a:lvl6pPr>
            <a:lvl7pPr marL="3200400" lvl="6" indent="-317500" rtl="0">
              <a:lnSpc>
                <a:spcPct val="115000"/>
              </a:lnSpc>
              <a:spcBef>
                <a:spcPts val="0"/>
              </a:spcBef>
              <a:spcAft>
                <a:spcPts val="0"/>
              </a:spcAft>
              <a:buClr>
                <a:srgbClr val="1B2149"/>
              </a:buClr>
              <a:buSzPts val="1400"/>
              <a:buFont typeface="Fira Sans"/>
              <a:buChar char="●"/>
              <a:defRPr>
                <a:solidFill>
                  <a:srgbClr val="1B2149"/>
                </a:solidFill>
                <a:latin typeface="Fira Sans"/>
                <a:ea typeface="Fira Sans"/>
                <a:cs typeface="Fira Sans"/>
                <a:sym typeface="Fira Sans"/>
              </a:defRPr>
            </a:lvl7pPr>
            <a:lvl8pPr marL="3657600" lvl="7" indent="-317500" rtl="0">
              <a:lnSpc>
                <a:spcPct val="115000"/>
              </a:lnSpc>
              <a:spcBef>
                <a:spcPts val="0"/>
              </a:spcBef>
              <a:spcAft>
                <a:spcPts val="0"/>
              </a:spcAft>
              <a:buClr>
                <a:srgbClr val="1B2149"/>
              </a:buClr>
              <a:buSzPts val="1400"/>
              <a:buFont typeface="Fira Sans"/>
              <a:buChar char="○"/>
              <a:defRPr>
                <a:solidFill>
                  <a:srgbClr val="1B2149"/>
                </a:solidFill>
                <a:latin typeface="Fira Sans"/>
                <a:ea typeface="Fira Sans"/>
                <a:cs typeface="Fira Sans"/>
                <a:sym typeface="Fira Sans"/>
              </a:defRPr>
            </a:lvl8pPr>
            <a:lvl9pPr marL="4114800" lvl="8" indent="-317500" rtl="0">
              <a:lnSpc>
                <a:spcPct val="115000"/>
              </a:lnSpc>
              <a:spcBef>
                <a:spcPts val="0"/>
              </a:spcBef>
              <a:spcAft>
                <a:spcPts val="0"/>
              </a:spcAft>
              <a:buClr>
                <a:srgbClr val="1B2149"/>
              </a:buClr>
              <a:buSzPts val="1400"/>
              <a:buFont typeface="Fira Sans"/>
              <a:buChar char="■"/>
              <a:defRPr>
                <a:solidFill>
                  <a:srgbClr val="1B2149"/>
                </a:solidFill>
                <a:latin typeface="Fira Sans"/>
                <a:ea typeface="Fira Sans"/>
                <a:cs typeface="Fira Sans"/>
                <a:sym typeface="Fira Sans"/>
              </a:defRPr>
            </a:lvl9pPr>
          </a:lstStyle>
          <a:p>
            <a:endParaRPr/>
          </a:p>
        </p:txBody>
      </p:sp>
      <p:pic>
        <p:nvPicPr>
          <p:cNvPr id="99" name="Google Shape;99;p23"/>
          <p:cNvPicPr preferRelativeResize="0"/>
          <p:nvPr/>
        </p:nvPicPr>
        <p:blipFill rotWithShape="1">
          <a:blip r:embed="rId2">
            <a:alphaModFix/>
          </a:blip>
          <a:srcRect l="-2259" t="10" b="-10"/>
          <a:stretch/>
        </p:blipFill>
        <p:spPr>
          <a:xfrm>
            <a:off x="100300" y="4918169"/>
            <a:ext cx="148600" cy="13875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6.gif"/></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png"/><Relationship Id="rId3" Type="http://schemas.openxmlformats.org/officeDocument/2006/relationships/hyperlink" Target="https://github.com/HollowMan6" TargetMode="External"/><Relationship Id="rId7" Type="http://schemas.openxmlformats.org/officeDocument/2006/relationships/image" Target="../media/image8.png"/><Relationship Id="rId12" Type="http://schemas.openxmlformats.org/officeDocument/2006/relationships/image" Target="../media/image6.gif"/><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hyperlink" Target="https://www.linkedin.com/in/songlin-jiang/" TargetMode="External"/><Relationship Id="rId11" Type="http://schemas.openxmlformats.org/officeDocument/2006/relationships/image" Target="../media/image12.png"/><Relationship Id="rId5" Type="http://schemas.openxmlformats.org/officeDocument/2006/relationships/hyperlink" Target="https://x.com/HollowM186" TargetMode="External"/><Relationship Id="rId15" Type="http://schemas.openxmlformats.org/officeDocument/2006/relationships/image" Target="../media/image14.png"/><Relationship Id="rId10" Type="http://schemas.openxmlformats.org/officeDocument/2006/relationships/image" Target="../media/image11.png"/><Relationship Id="rId4" Type="http://schemas.openxmlformats.org/officeDocument/2006/relationships/image" Target="../media/image7.png"/><Relationship Id="rId9" Type="http://schemas.openxmlformats.org/officeDocument/2006/relationships/image" Target="../media/image10.png"/><Relationship Id="rId1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microsoft.com/office/2007/relationships/hdphoto" Target="../media/hdphoto2.wdp"/><Relationship Id="rId5" Type="http://schemas.openxmlformats.org/officeDocument/2006/relationships/image" Target="../media/image13.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9.png"/><Relationship Id="rId7" Type="http://schemas.openxmlformats.org/officeDocument/2006/relationships/image" Target="../media/image18.jpeg"/><Relationship Id="rId12"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20.png"/><Relationship Id="rId9" Type="http://schemas.microsoft.com/office/2007/relationships/hdphoto" Target="../media/hdphoto3.wdp"/></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4.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hyperlink" Target="https://www.linkedin.com/in/songlin-jiang/" TargetMode="External"/><Relationship Id="rId3" Type="http://schemas.openxmlformats.org/officeDocument/2006/relationships/image" Target="../media/image15.png"/><Relationship Id="rId7" Type="http://schemas.openxmlformats.org/officeDocument/2006/relationships/image" Target="../media/image22.png"/><Relationship Id="rId12" Type="http://schemas.openxmlformats.org/officeDocument/2006/relationships/hyperlink" Target="https://x.com/HollowM186" TargetMode="External"/><Relationship Id="rId17" Type="http://schemas.openxmlformats.org/officeDocument/2006/relationships/image" Target="../media/image6.gif"/><Relationship Id="rId2" Type="http://schemas.openxmlformats.org/officeDocument/2006/relationships/notesSlide" Target="../notesSlides/notesSlide9.xml"/><Relationship Id="rId16" Type="http://schemas.openxmlformats.org/officeDocument/2006/relationships/image" Target="../media/image14.png"/><Relationship Id="rId1" Type="http://schemas.openxmlformats.org/officeDocument/2006/relationships/slideLayout" Target="../slideLayouts/slideLayout13.xml"/><Relationship Id="rId6" Type="http://schemas.openxmlformats.org/officeDocument/2006/relationships/image" Target="../media/image21.png"/><Relationship Id="rId11" Type="http://schemas.openxmlformats.org/officeDocument/2006/relationships/image" Target="../media/image7.png"/><Relationship Id="rId5" Type="http://schemas.openxmlformats.org/officeDocument/2006/relationships/image" Target="../media/image28.png"/><Relationship Id="rId15" Type="http://schemas.microsoft.com/office/2007/relationships/hdphoto" Target="../media/hdphoto4.wdp"/><Relationship Id="rId10" Type="http://schemas.openxmlformats.org/officeDocument/2006/relationships/hyperlink" Target="https://github.com/HollowMan6" TargetMode="External"/><Relationship Id="rId4" Type="http://schemas.openxmlformats.org/officeDocument/2006/relationships/image" Target="../media/image27.png"/><Relationship Id="rId9" Type="http://schemas.openxmlformats.org/officeDocument/2006/relationships/image" Target="../media/image29.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F0F37"/>
        </a:solidFill>
        <a:effectLst/>
      </p:bgPr>
    </p:bg>
    <p:spTree>
      <p:nvGrpSpPr>
        <p:cNvPr id="1" name="Shape 103"/>
        <p:cNvGrpSpPr/>
        <p:nvPr/>
      </p:nvGrpSpPr>
      <p:grpSpPr>
        <a:xfrm>
          <a:off x="0" y="0"/>
          <a:ext cx="0" cy="0"/>
          <a:chOff x="0" y="0"/>
          <a:chExt cx="0" cy="0"/>
        </a:xfrm>
      </p:grpSpPr>
      <p:pic>
        <p:nvPicPr>
          <p:cNvPr id="104" name="Google Shape;104;p24"/>
          <p:cNvPicPr preferRelativeResize="0"/>
          <p:nvPr/>
        </p:nvPicPr>
        <p:blipFill>
          <a:blip r:embed="rId3">
            <a:alphaModFix/>
          </a:blip>
          <a:stretch>
            <a:fillRect/>
          </a:stretch>
        </p:blipFill>
        <p:spPr>
          <a:xfrm>
            <a:off x="2" y="10"/>
            <a:ext cx="9144000" cy="5143487"/>
          </a:xfrm>
          <a:prstGeom prst="rect">
            <a:avLst/>
          </a:prstGeom>
          <a:noFill/>
          <a:ln>
            <a:noFill/>
          </a:ln>
        </p:spPr>
      </p:pic>
      <p:sp>
        <p:nvSpPr>
          <p:cNvPr id="105" name="Google Shape;105;p24"/>
          <p:cNvSpPr txBox="1">
            <a:spLocks noGrp="1"/>
          </p:cNvSpPr>
          <p:nvPr>
            <p:ph type="title"/>
          </p:nvPr>
        </p:nvSpPr>
        <p:spPr>
          <a:xfrm>
            <a:off x="2822713" y="1061749"/>
            <a:ext cx="6266037" cy="1307739"/>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US" sz="3000" b="1" dirty="0">
                <a:solidFill>
                  <a:schemeClr val="lt1"/>
                </a:solidFill>
              </a:rPr>
              <a:t>Fully Automated Release and Code Review with CI/CD</a:t>
            </a:r>
            <a:br>
              <a:rPr lang="en" sz="3000" b="1" dirty="0">
                <a:solidFill>
                  <a:schemeClr val="lt1"/>
                </a:solidFill>
              </a:rPr>
            </a:br>
            <a:r>
              <a:rPr lang="en-US" sz="2566" b="1" dirty="0">
                <a:solidFill>
                  <a:srgbClr val="16FCB7"/>
                </a:solidFill>
              </a:rPr>
              <a:t>Case Study from </a:t>
            </a:r>
            <a:r>
              <a:rPr lang="en-US" sz="2566" b="1" dirty="0">
                <a:solidFill>
                  <a:srgbClr val="00B0F0"/>
                </a:solidFill>
              </a:rPr>
              <a:t>Kubescape</a:t>
            </a:r>
            <a:endParaRPr sz="2666" b="1" dirty="0">
              <a:solidFill>
                <a:srgbClr val="00B0F0"/>
              </a:solidFill>
            </a:endParaRPr>
          </a:p>
          <a:p>
            <a:pPr marL="0" lvl="0" indent="0" algn="l" rtl="0">
              <a:spcBef>
                <a:spcPts val="0"/>
              </a:spcBef>
              <a:spcAft>
                <a:spcPts val="0"/>
              </a:spcAft>
              <a:buNone/>
            </a:pPr>
            <a:endParaRPr sz="3000" b="1" dirty="0">
              <a:solidFill>
                <a:schemeClr val="lt1"/>
              </a:solidFill>
            </a:endParaRPr>
          </a:p>
        </p:txBody>
      </p:sp>
      <p:sp>
        <p:nvSpPr>
          <p:cNvPr id="106" name="Google Shape;106;p24"/>
          <p:cNvSpPr txBox="1">
            <a:spLocks noGrp="1"/>
          </p:cNvSpPr>
          <p:nvPr>
            <p:ph type="title" idx="4294967295"/>
          </p:nvPr>
        </p:nvSpPr>
        <p:spPr>
          <a:xfrm>
            <a:off x="4961981" y="3575303"/>
            <a:ext cx="1987500" cy="734303"/>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990"/>
              <a:buNone/>
            </a:pPr>
            <a:r>
              <a:rPr lang="en" sz="1100" b="1" dirty="0" err="1">
                <a:solidFill>
                  <a:srgbClr val="FFC000"/>
                </a:solidFill>
              </a:rPr>
              <a:t>Songlin</a:t>
            </a:r>
            <a:r>
              <a:rPr lang="en" sz="1100" b="1" dirty="0">
                <a:solidFill>
                  <a:srgbClr val="FFC000"/>
                </a:solidFill>
              </a:rPr>
              <a:t> Jiang</a:t>
            </a:r>
            <a:br>
              <a:rPr lang="en" sz="1100" b="1" dirty="0">
                <a:solidFill>
                  <a:schemeClr val="bg1"/>
                </a:solidFill>
              </a:rPr>
            </a:br>
            <a:r>
              <a:rPr lang="en" sz="1100" b="1" dirty="0" err="1">
                <a:solidFill>
                  <a:schemeClr val="bg1"/>
                </a:solidFill>
              </a:rPr>
              <a:t>hollowman@open</a:t>
            </a:r>
            <a:r>
              <a:rPr lang="en-US" sz="1100" b="1" dirty="0" err="1">
                <a:solidFill>
                  <a:schemeClr val="bg1"/>
                </a:solidFill>
              </a:rPr>
              <a:t>suse</a:t>
            </a:r>
            <a:r>
              <a:rPr lang="en" sz="1100" b="1" dirty="0">
                <a:solidFill>
                  <a:schemeClr val="bg1"/>
                </a:solidFill>
              </a:rPr>
              <a:t>.org</a:t>
            </a:r>
            <a:endParaRPr sz="839" dirty="0">
              <a:solidFill>
                <a:schemeClr val="bg1"/>
              </a:solidFill>
            </a:endParaRPr>
          </a:p>
        </p:txBody>
      </p:sp>
      <p:pic>
        <p:nvPicPr>
          <p:cNvPr id="1026" name="Picture 2">
            <a:extLst>
              <a:ext uri="{FF2B5EF4-FFF2-40B4-BE49-F238E27FC236}">
                <a16:creationId xmlns:a16="http://schemas.microsoft.com/office/drawing/2014/main" id="{8C56B085-9483-A1E9-56F5-AF5A701D20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9574"/>
            <a:ext cx="1456674" cy="4552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5"/>
          <p:cNvSpPr/>
          <p:nvPr/>
        </p:nvSpPr>
        <p:spPr>
          <a:xfrm rot="10800000" flipH="1">
            <a:off x="5718600" y="2514869"/>
            <a:ext cx="3425400" cy="2622600"/>
          </a:xfrm>
          <a:prstGeom prst="rect">
            <a:avLst/>
          </a:prstGeom>
          <a:gradFill>
            <a:gsLst>
              <a:gs pos="1000">
                <a:srgbClr val="2916FC"/>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13" name="Google Shape;113;p25"/>
          <p:cNvSpPr txBox="1"/>
          <p:nvPr/>
        </p:nvSpPr>
        <p:spPr>
          <a:xfrm>
            <a:off x="5720824" y="3938789"/>
            <a:ext cx="1113536"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dirty="0">
                <a:solidFill>
                  <a:schemeClr val="bg1"/>
                </a:solidFill>
                <a:latin typeface="Fira Sans"/>
                <a:ea typeface="Fira Sans"/>
                <a:cs typeface="Fira Sans"/>
                <a:sym typeface="Fira Sans"/>
                <a:hlinkClick r:id="rId3">
                  <a:extLst>
                    <a:ext uri="{A12FA001-AC4F-418D-AE19-62706E023703}">
                      <ahyp:hlinkClr xmlns:ahyp="http://schemas.microsoft.com/office/drawing/2018/hyperlinkcolor" val="tx"/>
                    </a:ext>
                  </a:extLst>
                </a:hlinkClick>
              </a:rPr>
              <a:t>@HollowMan6</a:t>
            </a:r>
            <a:endParaRPr lang="en-US" sz="1100" dirty="0">
              <a:solidFill>
                <a:schemeClr val="bg1"/>
              </a:solidFill>
              <a:latin typeface="Fira Sans"/>
              <a:ea typeface="Fira Sans"/>
              <a:cs typeface="Fira Sans"/>
              <a:sym typeface="Fira Sans"/>
            </a:endParaRPr>
          </a:p>
        </p:txBody>
      </p:sp>
      <p:pic>
        <p:nvPicPr>
          <p:cNvPr id="117" name="Google Shape;117;p25"/>
          <p:cNvPicPr preferRelativeResize="0"/>
          <p:nvPr/>
        </p:nvPicPr>
        <p:blipFill>
          <a:blip r:embed="rId4">
            <a:alphaModFix/>
          </a:blip>
          <a:stretch>
            <a:fillRect/>
          </a:stretch>
        </p:blipFill>
        <p:spPr>
          <a:xfrm>
            <a:off x="7095270" y="4312649"/>
            <a:ext cx="672059" cy="683412"/>
          </a:xfrm>
          <a:prstGeom prst="rect">
            <a:avLst/>
          </a:prstGeom>
          <a:noFill/>
          <a:ln>
            <a:noFill/>
          </a:ln>
        </p:spPr>
      </p:pic>
      <p:sp>
        <p:nvSpPr>
          <p:cNvPr id="118" name="Google Shape;118;p25"/>
          <p:cNvSpPr/>
          <p:nvPr/>
        </p:nvSpPr>
        <p:spPr>
          <a:xfrm>
            <a:off x="692700" y="1275775"/>
            <a:ext cx="2053800" cy="1593300"/>
          </a:xfrm>
          <a:prstGeom prst="rect">
            <a:avLst/>
          </a:pr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en-US" sz="1867" b="0" i="0" u="none" strike="noStrike" cap="none" dirty="0">
                <a:solidFill>
                  <a:srgbClr val="FF0000"/>
                </a:solidFill>
                <a:sym typeface="Arial"/>
              </a:rPr>
              <a:t>Doctoral Researcher</a:t>
            </a:r>
          </a:p>
          <a:p>
            <a:pPr marL="0" marR="0" lvl="0" indent="0" algn="ctr" rtl="0">
              <a:lnSpc>
                <a:spcPct val="100000"/>
              </a:lnSpc>
              <a:spcBef>
                <a:spcPts val="0"/>
              </a:spcBef>
              <a:spcAft>
                <a:spcPts val="0"/>
              </a:spcAft>
              <a:buClr>
                <a:srgbClr val="000000"/>
              </a:buClr>
              <a:buSzPts val="1867"/>
              <a:buFont typeface="Arial"/>
              <a:buNone/>
            </a:pPr>
            <a:r>
              <a:rPr lang="en-US" sz="1600" dirty="0"/>
              <a:t>Aalto University</a:t>
            </a:r>
          </a:p>
          <a:p>
            <a:pPr marL="0" marR="0" lvl="0" indent="0" algn="ctr" rtl="0">
              <a:lnSpc>
                <a:spcPct val="100000"/>
              </a:lnSpc>
              <a:spcBef>
                <a:spcPts val="0"/>
              </a:spcBef>
              <a:spcAft>
                <a:spcPts val="0"/>
              </a:spcAft>
              <a:buClr>
                <a:srgbClr val="000000"/>
              </a:buClr>
              <a:buSzPts val="1867"/>
              <a:buFont typeface="Arial"/>
              <a:buNone/>
            </a:pPr>
            <a:r>
              <a:rPr lang="en-US" sz="1600" b="0" i="0" u="none" strike="noStrike" cap="none" dirty="0">
                <a:solidFill>
                  <a:srgbClr val="000000"/>
                </a:solidFill>
                <a:sym typeface="Arial"/>
              </a:rPr>
              <a:t>SECCLO Alumni</a:t>
            </a:r>
          </a:p>
        </p:txBody>
      </p:sp>
      <p:sp>
        <p:nvSpPr>
          <p:cNvPr id="119" name="Google Shape;119;p25"/>
          <p:cNvSpPr/>
          <p:nvPr/>
        </p:nvSpPr>
        <p:spPr>
          <a:xfrm>
            <a:off x="2933900" y="1275775"/>
            <a:ext cx="2053800" cy="1593300"/>
          </a:xfrm>
          <a:prstGeom prst="rect">
            <a:avLst/>
          </a:prstGeom>
          <a:solidFill>
            <a:srgbClr val="FFFFFF"/>
          </a:solidFill>
          <a:ln>
            <a:noFill/>
          </a:ln>
        </p:spPr>
        <p:txBody>
          <a:bodyPr spcFirstLastPara="1" wrap="square" lIns="121900" tIns="121900" rIns="121900" bIns="121900" anchor="ctr" anchorCtr="0">
            <a:noAutofit/>
          </a:bodyPr>
          <a:lstStyle/>
          <a:p>
            <a:pPr algn="ctr">
              <a:buSzPts val="1867"/>
            </a:pPr>
            <a:r>
              <a:rPr lang="en-US" sz="1867" b="0" i="0" u="none" strike="noStrike" cap="none" dirty="0">
                <a:solidFill>
                  <a:schemeClr val="accent4">
                    <a:lumMod val="75000"/>
                  </a:schemeClr>
                </a:solidFill>
                <a:latin typeface="Arial"/>
                <a:ea typeface="Arial"/>
                <a:cs typeface="Arial"/>
                <a:sym typeface="Arial"/>
              </a:rPr>
              <a:t>Free Software Advocate</a:t>
            </a:r>
          </a:p>
        </p:txBody>
      </p:sp>
      <p:sp>
        <p:nvSpPr>
          <p:cNvPr id="120" name="Google Shape;120;p25"/>
          <p:cNvSpPr/>
          <p:nvPr/>
        </p:nvSpPr>
        <p:spPr>
          <a:xfrm>
            <a:off x="692700" y="3085075"/>
            <a:ext cx="2053800" cy="1593300"/>
          </a:xfrm>
          <a:prstGeom prst="rect">
            <a:avLst/>
          </a:prstGeom>
          <a:solidFill>
            <a:srgbClr val="FFFFF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en-US" sz="1867" b="0" i="0" u="none" strike="noStrike" cap="none" dirty="0">
                <a:solidFill>
                  <a:srgbClr val="00B050"/>
                </a:solidFill>
                <a:latin typeface="Arial"/>
                <a:ea typeface="Arial"/>
                <a:cs typeface="Arial"/>
                <a:sym typeface="Arial"/>
              </a:rPr>
              <a:t>Mentee</a:t>
            </a:r>
          </a:p>
          <a:p>
            <a:pPr marL="0" marR="0" lvl="0" indent="0" algn="ctr" rtl="0">
              <a:lnSpc>
                <a:spcPct val="100000"/>
              </a:lnSpc>
              <a:spcBef>
                <a:spcPts val="0"/>
              </a:spcBef>
              <a:spcAft>
                <a:spcPts val="0"/>
              </a:spcAft>
              <a:buClr>
                <a:srgbClr val="000000"/>
              </a:buClr>
              <a:buSzPts val="1867"/>
              <a:buFont typeface="Arial"/>
              <a:buNone/>
            </a:pPr>
            <a:r>
              <a:rPr lang="en-US" sz="1600" b="0" i="0" u="none" strike="noStrike" cap="none" dirty="0">
                <a:solidFill>
                  <a:schemeClr val="tx1"/>
                </a:solidFill>
                <a:latin typeface="Arial"/>
                <a:ea typeface="Arial"/>
                <a:cs typeface="Arial"/>
                <a:sym typeface="Arial"/>
              </a:rPr>
              <a:t>LFX Mentorship 2023 Spring Term</a:t>
            </a:r>
          </a:p>
        </p:txBody>
      </p:sp>
      <p:sp>
        <p:nvSpPr>
          <p:cNvPr id="121" name="Google Shape;121;p25"/>
          <p:cNvSpPr/>
          <p:nvPr/>
        </p:nvSpPr>
        <p:spPr>
          <a:xfrm>
            <a:off x="2933900" y="3085075"/>
            <a:ext cx="2053800" cy="1593300"/>
          </a:xfrm>
          <a:prstGeom prst="rect">
            <a:avLst/>
          </a:prstGeom>
          <a:solidFill>
            <a:srgbClr val="FFFFFF"/>
          </a:solidFill>
          <a:ln>
            <a:noFill/>
          </a:ln>
        </p:spPr>
        <p:txBody>
          <a:bodyPr spcFirstLastPara="1" wrap="square" lIns="121900" tIns="121900" rIns="121900" bIns="121900" anchor="ctr" anchorCtr="0">
            <a:noAutofit/>
          </a:bodyPr>
          <a:lstStyle/>
          <a:p>
            <a:pPr algn="ctr">
              <a:buSzPts val="1867"/>
            </a:pPr>
            <a:r>
              <a:rPr lang="en-US" sz="1867" b="0" i="0" u="none" strike="noStrike" cap="none" dirty="0">
                <a:solidFill>
                  <a:srgbClr val="00B0F0"/>
                </a:solidFill>
                <a:latin typeface="Arial"/>
                <a:ea typeface="Arial"/>
                <a:cs typeface="Arial"/>
                <a:sym typeface="Arial"/>
              </a:rPr>
              <a:t>Kubescape Contributor</a:t>
            </a:r>
          </a:p>
        </p:txBody>
      </p:sp>
      <p:sp>
        <p:nvSpPr>
          <p:cNvPr id="122" name="Google Shape;122;p25"/>
          <p:cNvSpPr txBox="1"/>
          <p:nvPr/>
        </p:nvSpPr>
        <p:spPr>
          <a:xfrm>
            <a:off x="144800" y="166888"/>
            <a:ext cx="3000000" cy="6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50" dirty="0">
                <a:solidFill>
                  <a:srgbClr val="FFFFFF"/>
                </a:solidFill>
                <a:highlight>
                  <a:srgbClr val="2916FC"/>
                </a:highlight>
                <a:latin typeface="Fira Mono"/>
                <a:ea typeface="Fira Mono"/>
                <a:cs typeface="Fira Mono"/>
                <a:sym typeface="Fira Mono"/>
              </a:rPr>
              <a:t>/</a:t>
            </a:r>
            <a:r>
              <a:rPr lang="en-US" altLang="zh-CN" sz="3050" dirty="0" err="1">
                <a:solidFill>
                  <a:srgbClr val="FFFFFF"/>
                </a:solidFill>
                <a:highlight>
                  <a:srgbClr val="2916FC"/>
                </a:highlight>
                <a:latin typeface="Fira Mono"/>
                <a:ea typeface="Fira Mono"/>
                <a:cs typeface="Fira Mono"/>
                <a:sym typeface="Fira Mono"/>
              </a:rPr>
              <a:t>W</a:t>
            </a:r>
            <a:r>
              <a:rPr lang="en-US" sz="3050" dirty="0" err="1">
                <a:solidFill>
                  <a:srgbClr val="FFFFFF"/>
                </a:solidFill>
                <a:highlight>
                  <a:srgbClr val="2916FC"/>
                </a:highlight>
                <a:latin typeface="Fira Mono"/>
                <a:ea typeface="Fira Mono"/>
                <a:cs typeface="Fira Mono"/>
                <a:sym typeface="Fira Mono"/>
              </a:rPr>
              <a:t>ho</a:t>
            </a:r>
            <a:r>
              <a:rPr lang="en-US" altLang="zh-CN" sz="3050" dirty="0" err="1">
                <a:solidFill>
                  <a:srgbClr val="FFFFFF"/>
                </a:solidFill>
                <a:highlight>
                  <a:srgbClr val="2916FC"/>
                </a:highlight>
                <a:latin typeface="Fira Mono"/>
                <a:ea typeface="Fira Mono"/>
                <a:cs typeface="Fira Mono"/>
                <a:sym typeface="Fira Mono"/>
              </a:rPr>
              <a:t>A</a:t>
            </a:r>
            <a:r>
              <a:rPr lang="en-US" sz="3050" dirty="0" err="1">
                <a:solidFill>
                  <a:srgbClr val="FFFFFF"/>
                </a:solidFill>
                <a:highlight>
                  <a:srgbClr val="2916FC"/>
                </a:highlight>
                <a:latin typeface="Fira Mono"/>
                <a:ea typeface="Fira Mono"/>
                <a:cs typeface="Fira Mono"/>
                <a:sym typeface="Fira Mono"/>
              </a:rPr>
              <a:t>m</a:t>
            </a:r>
            <a:r>
              <a:rPr lang="en-US" altLang="zh-CN" sz="3050" dirty="0" err="1">
                <a:solidFill>
                  <a:srgbClr val="FFFFFF"/>
                </a:solidFill>
                <a:highlight>
                  <a:srgbClr val="2916FC"/>
                </a:highlight>
                <a:latin typeface="Fira Mono"/>
                <a:ea typeface="Fira Mono"/>
                <a:cs typeface="Fira Mono"/>
                <a:sym typeface="Fira Mono"/>
              </a:rPr>
              <a:t>I</a:t>
            </a:r>
            <a:r>
              <a:rPr lang="en-US" sz="3050" dirty="0">
                <a:solidFill>
                  <a:srgbClr val="FFFFFF"/>
                </a:solidFill>
                <a:highlight>
                  <a:srgbClr val="2916FC"/>
                </a:highlight>
                <a:latin typeface="Fira Mono"/>
                <a:ea typeface="Fira Mono"/>
                <a:cs typeface="Fira Mono"/>
                <a:sym typeface="Fira Mono"/>
              </a:rPr>
              <a:t>_</a:t>
            </a:r>
            <a:endParaRPr lang="en-US" dirty="0"/>
          </a:p>
        </p:txBody>
      </p:sp>
      <p:sp>
        <p:nvSpPr>
          <p:cNvPr id="2" name="Google Shape;113;p25">
            <a:extLst>
              <a:ext uri="{FF2B5EF4-FFF2-40B4-BE49-F238E27FC236}">
                <a16:creationId xmlns:a16="http://schemas.microsoft.com/office/drawing/2014/main" id="{CC39CE7A-5873-55E3-B9D9-08A8450B5261}"/>
              </a:ext>
            </a:extLst>
          </p:cNvPr>
          <p:cNvSpPr txBox="1"/>
          <p:nvPr/>
        </p:nvSpPr>
        <p:spPr>
          <a:xfrm>
            <a:off x="7947896" y="3936384"/>
            <a:ext cx="1113536"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dirty="0">
                <a:solidFill>
                  <a:schemeClr val="bg1"/>
                </a:solidFill>
                <a:latin typeface="Fira Sans"/>
                <a:ea typeface="Fira Sans"/>
                <a:cs typeface="Fira Sans"/>
                <a:sym typeface="Fira Sans"/>
                <a:hlinkClick r:id="rId5">
                  <a:extLst>
                    <a:ext uri="{A12FA001-AC4F-418D-AE19-62706E023703}">
                      <ahyp:hlinkClr xmlns:ahyp="http://schemas.microsoft.com/office/drawing/2018/hyperlinkcolor" val="tx"/>
                    </a:ext>
                  </a:extLst>
                </a:hlinkClick>
              </a:rPr>
              <a:t>@HollowM186</a:t>
            </a:r>
            <a:endParaRPr lang="en-US" sz="1100" dirty="0">
              <a:solidFill>
                <a:schemeClr val="bg1"/>
              </a:solidFill>
              <a:latin typeface="Fira Sans"/>
              <a:ea typeface="Fira Sans"/>
              <a:cs typeface="Fira Sans"/>
              <a:sym typeface="Fira Sans"/>
            </a:endParaRPr>
          </a:p>
        </p:txBody>
      </p:sp>
      <p:sp>
        <p:nvSpPr>
          <p:cNvPr id="3" name="Google Shape;113;p25">
            <a:extLst>
              <a:ext uri="{FF2B5EF4-FFF2-40B4-BE49-F238E27FC236}">
                <a16:creationId xmlns:a16="http://schemas.microsoft.com/office/drawing/2014/main" id="{6F9F2A4C-5C22-0D1D-0857-0A185E9530FA}"/>
              </a:ext>
            </a:extLst>
          </p:cNvPr>
          <p:cNvSpPr txBox="1"/>
          <p:nvPr/>
        </p:nvSpPr>
        <p:spPr>
          <a:xfrm>
            <a:off x="6834360" y="3934152"/>
            <a:ext cx="1240893"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dirty="0">
                <a:solidFill>
                  <a:schemeClr val="bg1"/>
                </a:solidFill>
                <a:latin typeface="Fira Sans"/>
                <a:ea typeface="Fira Sans"/>
                <a:cs typeface="Fira Sans"/>
                <a:sym typeface="Fira Sans"/>
                <a:hlinkClick r:id="rId6">
                  <a:extLst>
                    <a:ext uri="{A12FA001-AC4F-418D-AE19-62706E023703}">
                      <ahyp:hlinkClr xmlns:ahyp="http://schemas.microsoft.com/office/drawing/2018/hyperlinkcolor" val="tx"/>
                    </a:ext>
                  </a:extLst>
                </a:hlinkClick>
              </a:rPr>
              <a:t>@</a:t>
            </a:r>
            <a:r>
              <a:rPr lang="en-US" sz="1100" dirty="0" err="1">
                <a:solidFill>
                  <a:schemeClr val="bg1"/>
                </a:solidFill>
                <a:latin typeface="Fira Sans"/>
                <a:ea typeface="Fira Sans"/>
                <a:cs typeface="Fira Sans"/>
                <a:sym typeface="Fira Sans"/>
                <a:hlinkClick r:id="rId6">
                  <a:extLst>
                    <a:ext uri="{A12FA001-AC4F-418D-AE19-62706E023703}">
                      <ahyp:hlinkClr xmlns:ahyp="http://schemas.microsoft.com/office/drawing/2018/hyperlinkcolor" val="tx"/>
                    </a:ext>
                  </a:extLst>
                </a:hlinkClick>
              </a:rPr>
              <a:t>songlin</a:t>
            </a:r>
            <a:r>
              <a:rPr lang="en-US" sz="1100" dirty="0">
                <a:solidFill>
                  <a:schemeClr val="bg1"/>
                </a:solidFill>
                <a:latin typeface="Fira Sans"/>
                <a:ea typeface="Fira Sans"/>
                <a:cs typeface="Fira Sans"/>
                <a:sym typeface="Fira Sans"/>
                <a:hlinkClick r:id="rId6">
                  <a:extLst>
                    <a:ext uri="{A12FA001-AC4F-418D-AE19-62706E023703}">
                      <ahyp:hlinkClr xmlns:ahyp="http://schemas.microsoft.com/office/drawing/2018/hyperlinkcolor" val="tx"/>
                    </a:ext>
                  </a:extLst>
                </a:hlinkClick>
              </a:rPr>
              <a:t>-jiang</a:t>
            </a:r>
            <a:endParaRPr lang="en-US" sz="1100" dirty="0">
              <a:solidFill>
                <a:schemeClr val="bg1"/>
              </a:solidFill>
              <a:latin typeface="Fira Sans"/>
              <a:ea typeface="Fira Sans"/>
              <a:cs typeface="Fira Sans"/>
              <a:sym typeface="Fira Sans"/>
            </a:endParaRPr>
          </a:p>
        </p:txBody>
      </p:sp>
      <p:pic>
        <p:nvPicPr>
          <p:cNvPr id="4" name="Google Shape;292;p41">
            <a:extLst>
              <a:ext uri="{FF2B5EF4-FFF2-40B4-BE49-F238E27FC236}">
                <a16:creationId xmlns:a16="http://schemas.microsoft.com/office/drawing/2014/main" id="{D2457E9C-E29C-4D5A-54E0-2C26757016D3}"/>
              </a:ext>
            </a:extLst>
          </p:cNvPr>
          <p:cNvPicPr preferRelativeResize="0"/>
          <p:nvPr/>
        </p:nvPicPr>
        <p:blipFill>
          <a:blip r:embed="rId7">
            <a:alphaModFix/>
          </a:blip>
          <a:stretch>
            <a:fillRect/>
          </a:stretch>
        </p:blipFill>
        <p:spPr>
          <a:xfrm>
            <a:off x="8285474" y="2166902"/>
            <a:ext cx="668599" cy="597599"/>
          </a:xfrm>
          <a:prstGeom prst="rect">
            <a:avLst/>
          </a:prstGeom>
          <a:noFill/>
          <a:ln>
            <a:noFill/>
          </a:ln>
        </p:spPr>
      </p:pic>
      <p:pic>
        <p:nvPicPr>
          <p:cNvPr id="5" name="Google Shape;293;p41">
            <a:extLst>
              <a:ext uri="{FF2B5EF4-FFF2-40B4-BE49-F238E27FC236}">
                <a16:creationId xmlns:a16="http://schemas.microsoft.com/office/drawing/2014/main" id="{63ED5673-517D-4783-1300-95ED6A4D1B41}"/>
              </a:ext>
            </a:extLst>
          </p:cNvPr>
          <p:cNvPicPr preferRelativeResize="0"/>
          <p:nvPr/>
        </p:nvPicPr>
        <p:blipFill>
          <a:blip r:embed="rId8">
            <a:alphaModFix/>
          </a:blip>
          <a:stretch>
            <a:fillRect/>
          </a:stretch>
        </p:blipFill>
        <p:spPr>
          <a:xfrm>
            <a:off x="6540269" y="2681096"/>
            <a:ext cx="668525" cy="597596"/>
          </a:xfrm>
          <a:prstGeom prst="rect">
            <a:avLst/>
          </a:prstGeom>
          <a:noFill/>
          <a:ln>
            <a:noFill/>
          </a:ln>
        </p:spPr>
      </p:pic>
      <p:pic>
        <p:nvPicPr>
          <p:cNvPr id="6" name="Google Shape;300;p41">
            <a:extLst>
              <a:ext uri="{FF2B5EF4-FFF2-40B4-BE49-F238E27FC236}">
                <a16:creationId xmlns:a16="http://schemas.microsoft.com/office/drawing/2014/main" id="{B2DA3379-5C13-CB91-6B50-A564AC4FC023}"/>
              </a:ext>
            </a:extLst>
          </p:cNvPr>
          <p:cNvPicPr preferRelativeResize="0"/>
          <p:nvPr/>
        </p:nvPicPr>
        <p:blipFill>
          <a:blip r:embed="rId9">
            <a:alphaModFix/>
          </a:blip>
          <a:stretch>
            <a:fillRect/>
          </a:stretch>
        </p:blipFill>
        <p:spPr>
          <a:xfrm>
            <a:off x="8628025" y="1543832"/>
            <a:ext cx="274320" cy="274320"/>
          </a:xfrm>
          <a:prstGeom prst="rect">
            <a:avLst/>
          </a:prstGeom>
          <a:noFill/>
          <a:ln>
            <a:noFill/>
          </a:ln>
        </p:spPr>
      </p:pic>
      <p:pic>
        <p:nvPicPr>
          <p:cNvPr id="7" name="Google Shape;301;p41">
            <a:extLst>
              <a:ext uri="{FF2B5EF4-FFF2-40B4-BE49-F238E27FC236}">
                <a16:creationId xmlns:a16="http://schemas.microsoft.com/office/drawing/2014/main" id="{83859DED-912F-7F9A-D005-35D8885C232D}"/>
              </a:ext>
            </a:extLst>
          </p:cNvPr>
          <p:cNvPicPr preferRelativeResize="0"/>
          <p:nvPr/>
        </p:nvPicPr>
        <p:blipFill rotWithShape="1">
          <a:blip r:embed="rId10">
            <a:alphaModFix/>
          </a:blip>
          <a:srcRect r="5356"/>
          <a:stretch/>
        </p:blipFill>
        <p:spPr>
          <a:xfrm>
            <a:off x="5848419" y="1542019"/>
            <a:ext cx="290825" cy="274325"/>
          </a:xfrm>
          <a:prstGeom prst="rect">
            <a:avLst/>
          </a:prstGeom>
          <a:noFill/>
          <a:ln>
            <a:noFill/>
          </a:ln>
        </p:spPr>
      </p:pic>
      <p:pic>
        <p:nvPicPr>
          <p:cNvPr id="11" name="Google Shape;305;p41">
            <a:extLst>
              <a:ext uri="{FF2B5EF4-FFF2-40B4-BE49-F238E27FC236}">
                <a16:creationId xmlns:a16="http://schemas.microsoft.com/office/drawing/2014/main" id="{BDC115D4-D8C5-6608-7ADA-D89557440281}"/>
              </a:ext>
            </a:extLst>
          </p:cNvPr>
          <p:cNvPicPr preferRelativeResize="0"/>
          <p:nvPr/>
        </p:nvPicPr>
        <p:blipFill>
          <a:blip r:embed="rId11">
            <a:alphaModFix/>
          </a:blip>
          <a:stretch>
            <a:fillRect/>
          </a:stretch>
        </p:blipFill>
        <p:spPr>
          <a:xfrm flipH="1">
            <a:off x="5993831" y="0"/>
            <a:ext cx="2345450" cy="2465701"/>
          </a:xfrm>
          <a:prstGeom prst="rect">
            <a:avLst/>
          </a:prstGeom>
          <a:noFill/>
          <a:ln>
            <a:noFill/>
          </a:ln>
        </p:spPr>
      </p:pic>
      <p:pic>
        <p:nvPicPr>
          <p:cNvPr id="8" name="Picture 2">
            <a:extLst>
              <a:ext uri="{FF2B5EF4-FFF2-40B4-BE49-F238E27FC236}">
                <a16:creationId xmlns:a16="http://schemas.microsoft.com/office/drawing/2014/main" id="{8D40F407-EE6C-07E0-DB4F-1367AD09D62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73431" y="237631"/>
            <a:ext cx="1774738" cy="55460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00138DA-ED97-004C-B51B-9B5EA97F82F6}"/>
              </a:ext>
            </a:extLst>
          </p:cNvPr>
          <p:cNvPicPr>
            <a:picLocks noChangeAspect="1" noChangeArrowheads="1"/>
          </p:cNvPicPr>
          <p:nvPr/>
        </p:nvPicPr>
        <p:blipFill>
          <a:blip r:embed="rId13">
            <a:lum bright="70000" contrast="-70000"/>
            <a:extLst>
              <a:ext uri="{BEBA8EAE-BF5A-486C-A8C5-ECC9F3942E4B}">
                <a14:imgProps xmlns:a14="http://schemas.microsoft.com/office/drawing/2010/main">
                  <a14:imgLayer r:embed="rId14">
                    <a14:imgEffect>
                      <a14:colorTemperature colorTemp="15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946538" y="4312649"/>
            <a:ext cx="662108" cy="68341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X Social Media White Round icon in SVG, PNG formats">
            <a:extLst>
              <a:ext uri="{FF2B5EF4-FFF2-40B4-BE49-F238E27FC236}">
                <a16:creationId xmlns:a16="http://schemas.microsoft.com/office/drawing/2014/main" id="{E0725DA2-05C2-10AD-F7CD-56C9486B76A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256197" y="4312649"/>
            <a:ext cx="665798" cy="6657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8"/>
          <p:cNvSpPr txBox="1"/>
          <p:nvPr/>
        </p:nvSpPr>
        <p:spPr>
          <a:xfrm>
            <a:off x="1727923" y="1656087"/>
            <a:ext cx="5098288" cy="83062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a:solidFill>
                  <a:srgbClr val="00B050"/>
                </a:solidFill>
              </a:rPr>
              <a:t>Release Engineering</a:t>
            </a:r>
          </a:p>
        </p:txBody>
      </p:sp>
      <p:pic>
        <p:nvPicPr>
          <p:cNvPr id="171" name="Google Shape;171;p28"/>
          <p:cNvPicPr preferRelativeResize="0"/>
          <p:nvPr/>
        </p:nvPicPr>
        <p:blipFill rotWithShape="1">
          <a:blip r:embed="rId3">
            <a:alphaModFix/>
          </a:blip>
          <a:srcRect b="37189"/>
          <a:stretch/>
        </p:blipFill>
        <p:spPr>
          <a:xfrm flipH="1">
            <a:off x="6128604" y="2152350"/>
            <a:ext cx="3797023" cy="2991150"/>
          </a:xfrm>
          <a:prstGeom prst="rect">
            <a:avLst/>
          </a:prstGeom>
          <a:noFill/>
          <a:ln>
            <a:noFill/>
          </a:ln>
        </p:spPr>
      </p:pic>
      <p:sp>
        <p:nvSpPr>
          <p:cNvPr id="172" name="Google Shape;172;p28"/>
          <p:cNvSpPr/>
          <p:nvPr/>
        </p:nvSpPr>
        <p:spPr>
          <a:xfrm>
            <a:off x="1185250" y="1499900"/>
            <a:ext cx="95400" cy="1143000"/>
          </a:xfrm>
          <a:prstGeom prst="leftBracket">
            <a:avLst>
              <a:gd name="adj" fmla="val 8333"/>
            </a:avLst>
          </a:prstGeom>
          <a:no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73" name="Google Shape;173;p28"/>
          <p:cNvSpPr/>
          <p:nvPr/>
        </p:nvSpPr>
        <p:spPr>
          <a:xfrm>
            <a:off x="7122625" y="1499900"/>
            <a:ext cx="95400" cy="1143000"/>
          </a:xfrm>
          <a:prstGeom prst="rightBracket">
            <a:avLst>
              <a:gd name="adj" fmla="val 8333"/>
            </a:avLst>
          </a:prstGeom>
          <a:no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grpSp>
        <p:nvGrpSpPr>
          <p:cNvPr id="174" name="Google Shape;174;p28"/>
          <p:cNvGrpSpPr/>
          <p:nvPr/>
        </p:nvGrpSpPr>
        <p:grpSpPr>
          <a:xfrm>
            <a:off x="2663706" y="2887075"/>
            <a:ext cx="3617838" cy="279600"/>
            <a:chOff x="2671150" y="2887075"/>
            <a:chExt cx="3617838" cy="279600"/>
          </a:xfrm>
        </p:grpSpPr>
        <p:sp>
          <p:nvSpPr>
            <p:cNvPr id="175" name="Google Shape;175;p28"/>
            <p:cNvSpPr txBox="1"/>
            <p:nvPr/>
          </p:nvSpPr>
          <p:spPr>
            <a:xfrm>
              <a:off x="3571888" y="2887075"/>
              <a:ext cx="1811400" cy="27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800">
                <a:solidFill>
                  <a:schemeClr val="lt1"/>
                </a:solidFill>
              </a:endParaRPr>
            </a:p>
          </p:txBody>
        </p:sp>
        <p:cxnSp>
          <p:nvCxnSpPr>
            <p:cNvPr id="176" name="Google Shape;176;p28"/>
            <p:cNvCxnSpPr>
              <a:stCxn id="175" idx="3"/>
            </p:cNvCxnSpPr>
            <p:nvPr/>
          </p:nvCxnSpPr>
          <p:spPr>
            <a:xfrm>
              <a:off x="5383288" y="3026875"/>
              <a:ext cx="905700" cy="5700"/>
            </a:xfrm>
            <a:prstGeom prst="straightConnector1">
              <a:avLst/>
            </a:prstGeom>
            <a:noFill/>
            <a:ln w="9525" cap="flat" cmpd="sng">
              <a:solidFill>
                <a:schemeClr val="lt1"/>
              </a:solidFill>
              <a:prstDash val="solid"/>
              <a:round/>
              <a:headEnd type="none" w="med" len="med"/>
              <a:tailEnd type="none" w="med" len="med"/>
            </a:ln>
          </p:spPr>
        </p:cxnSp>
        <p:cxnSp>
          <p:nvCxnSpPr>
            <p:cNvPr id="177" name="Google Shape;177;p28"/>
            <p:cNvCxnSpPr/>
            <p:nvPr/>
          </p:nvCxnSpPr>
          <p:spPr>
            <a:xfrm>
              <a:off x="2671150" y="3026875"/>
              <a:ext cx="905700" cy="5700"/>
            </a:xfrm>
            <a:prstGeom prst="straightConnector1">
              <a:avLst/>
            </a:prstGeom>
            <a:noFill/>
            <a:ln w="9525" cap="flat" cmpd="sng">
              <a:solidFill>
                <a:schemeClr val="lt1"/>
              </a:solidFill>
              <a:prstDash val="solid"/>
              <a:round/>
              <a:headEnd type="none" w="med" len="med"/>
              <a:tailEnd type="none" w="med" len="med"/>
            </a:ln>
          </p:spPr>
        </p:cxnSp>
      </p:grpSp>
    </p:spTree>
    <p:extLst>
      <p:ext uri="{BB962C8B-B14F-4D97-AF65-F5344CB8AC3E}">
        <p14:creationId xmlns:p14="http://schemas.microsoft.com/office/powerpoint/2010/main" val="3836465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F0F37"/>
        </a:solidFill>
        <a:effectLst/>
      </p:bgPr>
    </p:bg>
    <p:spTree>
      <p:nvGrpSpPr>
        <p:cNvPr id="1" name="Shape 126"/>
        <p:cNvGrpSpPr/>
        <p:nvPr/>
      </p:nvGrpSpPr>
      <p:grpSpPr>
        <a:xfrm>
          <a:off x="0" y="0"/>
          <a:ext cx="0" cy="0"/>
          <a:chOff x="0" y="0"/>
          <a:chExt cx="0" cy="0"/>
        </a:xfrm>
      </p:grpSpPr>
      <p:pic>
        <p:nvPicPr>
          <p:cNvPr id="127" name="Google Shape;127;p26"/>
          <p:cNvPicPr preferRelativeResize="0"/>
          <p:nvPr/>
        </p:nvPicPr>
        <p:blipFill rotWithShape="1">
          <a:blip r:embed="rId3">
            <a:alphaModFix/>
          </a:blip>
          <a:srcRect b="37189"/>
          <a:stretch/>
        </p:blipFill>
        <p:spPr>
          <a:xfrm flipH="1">
            <a:off x="6771978" y="-474576"/>
            <a:ext cx="2947773" cy="2322145"/>
          </a:xfrm>
          <a:prstGeom prst="rect">
            <a:avLst/>
          </a:prstGeom>
          <a:noFill/>
          <a:ln>
            <a:noFill/>
          </a:ln>
        </p:spPr>
      </p:pic>
      <p:sp>
        <p:nvSpPr>
          <p:cNvPr id="128" name="Google Shape;128;p26"/>
          <p:cNvSpPr/>
          <p:nvPr/>
        </p:nvSpPr>
        <p:spPr>
          <a:xfrm>
            <a:off x="6993524" y="3871733"/>
            <a:ext cx="2000700" cy="758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6"/>
          <p:cNvSpPr txBox="1"/>
          <p:nvPr/>
        </p:nvSpPr>
        <p:spPr>
          <a:xfrm>
            <a:off x="341876" y="223500"/>
            <a:ext cx="4509330" cy="64476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600" dirty="0">
                <a:solidFill>
                  <a:schemeClr val="lt1"/>
                </a:solidFill>
                <a:highlight>
                  <a:srgbClr val="2916FC"/>
                </a:highlight>
                <a:latin typeface="Fira Mono"/>
                <a:ea typeface="Fira Mono"/>
                <a:cs typeface="Fira Mono"/>
                <a:sym typeface="Fira Mono"/>
              </a:rPr>
              <a:t>/Achievements_</a:t>
            </a:r>
            <a:endParaRPr sz="2600" dirty="0">
              <a:solidFill>
                <a:schemeClr val="lt1"/>
              </a:solidFill>
              <a:highlight>
                <a:srgbClr val="2916FC"/>
              </a:highlight>
              <a:latin typeface="Fira Sans"/>
              <a:ea typeface="Fira Sans"/>
              <a:cs typeface="Fira Sans"/>
              <a:sym typeface="Fira Sans"/>
            </a:endParaRPr>
          </a:p>
        </p:txBody>
      </p:sp>
      <p:sp>
        <p:nvSpPr>
          <p:cNvPr id="135" name="Google Shape;135;p26"/>
          <p:cNvSpPr/>
          <p:nvPr/>
        </p:nvSpPr>
        <p:spPr>
          <a:xfrm>
            <a:off x="1424001" y="2268176"/>
            <a:ext cx="5268634" cy="384900"/>
          </a:xfrm>
          <a:prstGeom prst="rect">
            <a:avLst/>
          </a:prstGeom>
          <a:solidFill>
            <a:schemeClr val="lt1">
              <a:alpha val="24625"/>
            </a:schemeClr>
          </a:solidFill>
          <a:ln>
            <a:noFill/>
          </a:ln>
        </p:spPr>
        <p:txBody>
          <a:bodyPr spcFirstLastPara="1" wrap="square" lIns="91425" tIns="91425" rIns="91425" bIns="91425" anchor="ctr" anchorCtr="0">
            <a:noAutofit/>
          </a:bodyPr>
          <a:lstStyle/>
          <a:p>
            <a:r>
              <a:rPr lang="en-US" dirty="0">
                <a:solidFill>
                  <a:schemeClr val="bg1"/>
                </a:solidFill>
              </a:rPr>
              <a:t>Reduces manual intervention, minimizing human error</a:t>
            </a:r>
          </a:p>
        </p:txBody>
      </p:sp>
      <p:sp>
        <p:nvSpPr>
          <p:cNvPr id="136" name="Google Shape;136;p26"/>
          <p:cNvSpPr/>
          <p:nvPr/>
        </p:nvSpPr>
        <p:spPr>
          <a:xfrm>
            <a:off x="1424000" y="2689482"/>
            <a:ext cx="5266534" cy="384900"/>
          </a:xfrm>
          <a:prstGeom prst="rect">
            <a:avLst/>
          </a:prstGeom>
          <a:solidFill>
            <a:schemeClr val="lt1">
              <a:alpha val="25151"/>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bg1"/>
                </a:solidFill>
              </a:rPr>
              <a:t>Enables frequent releases, faster feedback, and time-to-market</a:t>
            </a:r>
            <a:endParaRPr dirty="0">
              <a:solidFill>
                <a:schemeClr val="bg1"/>
              </a:solidFill>
            </a:endParaRPr>
          </a:p>
        </p:txBody>
      </p:sp>
      <p:sp>
        <p:nvSpPr>
          <p:cNvPr id="137" name="Google Shape;137;p26"/>
          <p:cNvSpPr/>
          <p:nvPr/>
        </p:nvSpPr>
        <p:spPr>
          <a:xfrm>
            <a:off x="6995895" y="2948594"/>
            <a:ext cx="2000700" cy="86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6"/>
          <p:cNvSpPr/>
          <p:nvPr/>
        </p:nvSpPr>
        <p:spPr>
          <a:xfrm>
            <a:off x="6995895" y="1238725"/>
            <a:ext cx="2000700" cy="166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6"/>
          <p:cNvSpPr/>
          <p:nvPr/>
        </p:nvSpPr>
        <p:spPr>
          <a:xfrm>
            <a:off x="441776" y="1165797"/>
            <a:ext cx="6251760" cy="657900"/>
          </a:xfrm>
          <a:prstGeom prst="rect">
            <a:avLst/>
          </a:prstGeom>
          <a:solidFill>
            <a:schemeClr val="lt1">
              <a:alpha val="984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solidFill>
                  <a:schemeClr val="bg1"/>
                </a:solidFill>
                <a:latin typeface="Poppins" panose="020B0604020202020204" pitchFamily="34" charset="0"/>
              </a:rPr>
              <a:t>CI/CD integration with Release</a:t>
            </a:r>
            <a:endParaRPr sz="2000" dirty="0">
              <a:solidFill>
                <a:schemeClr val="bg1"/>
              </a:solidFill>
            </a:endParaRPr>
          </a:p>
        </p:txBody>
      </p:sp>
      <p:sp>
        <p:nvSpPr>
          <p:cNvPr id="140" name="Google Shape;140;p26"/>
          <p:cNvSpPr/>
          <p:nvPr/>
        </p:nvSpPr>
        <p:spPr>
          <a:xfrm>
            <a:off x="1424001" y="1860103"/>
            <a:ext cx="5270436" cy="384900"/>
          </a:xfrm>
          <a:prstGeom prst="rect">
            <a:avLst/>
          </a:prstGeom>
          <a:solidFill>
            <a:schemeClr val="lt1">
              <a:alpha val="25052"/>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bg1"/>
                </a:solidFill>
              </a:rPr>
              <a:t>Involves building, testing, and packaging software &amp; components</a:t>
            </a:r>
            <a:endParaRPr dirty="0">
              <a:solidFill>
                <a:schemeClr val="bg1"/>
              </a:solidFill>
            </a:endParaRPr>
          </a:p>
        </p:txBody>
      </p:sp>
      <p:sp>
        <p:nvSpPr>
          <p:cNvPr id="141" name="Google Shape;141;p26"/>
          <p:cNvSpPr/>
          <p:nvPr/>
        </p:nvSpPr>
        <p:spPr>
          <a:xfrm>
            <a:off x="441775" y="3193506"/>
            <a:ext cx="6248159" cy="657900"/>
          </a:xfrm>
          <a:prstGeom prst="rect">
            <a:avLst/>
          </a:prstGeom>
          <a:solidFill>
            <a:schemeClr val="lt1">
              <a:alpha val="9853"/>
            </a:schemeClr>
          </a:solidFill>
          <a:ln>
            <a:noFill/>
          </a:ln>
        </p:spPr>
        <p:txBody>
          <a:bodyPr spcFirstLastPara="1" wrap="square" lIns="91425" tIns="91425" rIns="91425" bIns="91425" anchor="ctr" anchorCtr="0">
            <a:noAutofit/>
          </a:bodyPr>
          <a:lstStyle/>
          <a:p>
            <a:r>
              <a:rPr lang="en-US" sz="2000" dirty="0">
                <a:solidFill>
                  <a:schemeClr val="bg1"/>
                </a:solidFill>
                <a:latin typeface="Poppins" panose="020B0604020202020204" pitchFamily="34" charset="0"/>
              </a:rPr>
              <a:t>Cross-building for multi-platforms</a:t>
            </a:r>
          </a:p>
        </p:txBody>
      </p:sp>
      <p:sp>
        <p:nvSpPr>
          <p:cNvPr id="142" name="Google Shape;142;p26"/>
          <p:cNvSpPr/>
          <p:nvPr/>
        </p:nvSpPr>
        <p:spPr>
          <a:xfrm>
            <a:off x="441774" y="3986203"/>
            <a:ext cx="6248159" cy="657900"/>
          </a:xfrm>
          <a:prstGeom prst="rect">
            <a:avLst/>
          </a:prstGeom>
          <a:solidFill>
            <a:schemeClr val="lt1">
              <a:alpha val="10005"/>
            </a:schemeClr>
          </a:solidFill>
          <a:ln>
            <a:noFill/>
          </a:ln>
        </p:spPr>
        <p:txBody>
          <a:bodyPr spcFirstLastPara="1" wrap="square" lIns="91425" tIns="91425" rIns="91425" bIns="91425" anchor="ctr" anchorCtr="0">
            <a:noAutofit/>
          </a:bodyPr>
          <a:lstStyle/>
          <a:p>
            <a:r>
              <a:rPr lang="en-US" sz="2000" dirty="0">
                <a:solidFill>
                  <a:schemeClr val="bg1"/>
                </a:solidFill>
                <a:latin typeface="Poppins" panose="020B0604020202020204" pitchFamily="34" charset="0"/>
              </a:rPr>
              <a:t>Available for common package managers</a:t>
            </a:r>
          </a:p>
        </p:txBody>
      </p:sp>
      <p:sp>
        <p:nvSpPr>
          <p:cNvPr id="143" name="Google Shape;143;p26"/>
          <p:cNvSpPr/>
          <p:nvPr/>
        </p:nvSpPr>
        <p:spPr>
          <a:xfrm>
            <a:off x="1394560" y="2021810"/>
            <a:ext cx="57600" cy="57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4" name="Google Shape;144;p26"/>
          <p:cNvCxnSpPr>
            <a:endCxn id="143" idx="2"/>
          </p:cNvCxnSpPr>
          <p:nvPr/>
        </p:nvCxnSpPr>
        <p:spPr>
          <a:xfrm>
            <a:off x="1114360" y="2050610"/>
            <a:ext cx="280200" cy="0"/>
          </a:xfrm>
          <a:prstGeom prst="straightConnector1">
            <a:avLst/>
          </a:prstGeom>
          <a:noFill/>
          <a:ln w="9525" cap="flat" cmpd="sng">
            <a:solidFill>
              <a:schemeClr val="lt1"/>
            </a:solidFill>
            <a:prstDash val="dot"/>
            <a:round/>
            <a:headEnd type="none" w="med" len="med"/>
            <a:tailEnd type="none" w="med" len="med"/>
          </a:ln>
        </p:spPr>
      </p:cxnSp>
      <p:sp>
        <p:nvSpPr>
          <p:cNvPr id="145" name="Google Shape;145;p26"/>
          <p:cNvSpPr/>
          <p:nvPr/>
        </p:nvSpPr>
        <p:spPr>
          <a:xfrm>
            <a:off x="1394410" y="2433992"/>
            <a:ext cx="57600" cy="57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6" name="Google Shape;146;p26"/>
          <p:cNvCxnSpPr>
            <a:endCxn id="145" idx="2"/>
          </p:cNvCxnSpPr>
          <p:nvPr/>
        </p:nvCxnSpPr>
        <p:spPr>
          <a:xfrm>
            <a:off x="1114210" y="2462792"/>
            <a:ext cx="280200" cy="0"/>
          </a:xfrm>
          <a:prstGeom prst="straightConnector1">
            <a:avLst/>
          </a:prstGeom>
          <a:noFill/>
          <a:ln w="9525" cap="flat" cmpd="sng">
            <a:solidFill>
              <a:schemeClr val="lt1"/>
            </a:solidFill>
            <a:prstDash val="dot"/>
            <a:round/>
            <a:headEnd type="none" w="med" len="med"/>
            <a:tailEnd type="none" w="med" len="med"/>
          </a:ln>
        </p:spPr>
      </p:cxnSp>
      <p:sp>
        <p:nvSpPr>
          <p:cNvPr id="147" name="Google Shape;147;p26"/>
          <p:cNvSpPr/>
          <p:nvPr/>
        </p:nvSpPr>
        <p:spPr>
          <a:xfrm>
            <a:off x="1393219" y="2837229"/>
            <a:ext cx="57600" cy="57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8" name="Google Shape;148;p26"/>
          <p:cNvCxnSpPr>
            <a:endCxn id="147" idx="2"/>
          </p:cNvCxnSpPr>
          <p:nvPr/>
        </p:nvCxnSpPr>
        <p:spPr>
          <a:xfrm>
            <a:off x="1113019" y="2866029"/>
            <a:ext cx="280200" cy="0"/>
          </a:xfrm>
          <a:prstGeom prst="straightConnector1">
            <a:avLst/>
          </a:prstGeom>
          <a:noFill/>
          <a:ln w="9525" cap="flat" cmpd="sng">
            <a:solidFill>
              <a:schemeClr val="lt1"/>
            </a:solidFill>
            <a:prstDash val="dot"/>
            <a:round/>
            <a:headEnd type="none" w="med" len="med"/>
            <a:tailEnd type="none" w="med" len="med"/>
          </a:ln>
        </p:spPr>
      </p:cxnSp>
      <p:cxnSp>
        <p:nvCxnSpPr>
          <p:cNvPr id="149" name="Google Shape;149;p26"/>
          <p:cNvCxnSpPr/>
          <p:nvPr/>
        </p:nvCxnSpPr>
        <p:spPr>
          <a:xfrm>
            <a:off x="1090089" y="1833541"/>
            <a:ext cx="300" cy="1047600"/>
          </a:xfrm>
          <a:prstGeom prst="straightConnector1">
            <a:avLst/>
          </a:prstGeom>
          <a:noFill/>
          <a:ln w="9525" cap="flat" cmpd="sng">
            <a:solidFill>
              <a:schemeClr val="lt1"/>
            </a:solidFill>
            <a:prstDash val="dot"/>
            <a:round/>
            <a:headEnd type="none" w="med" len="med"/>
            <a:tailEnd type="none" w="med" len="med"/>
          </a:ln>
        </p:spPr>
      </p:cxnSp>
      <p:pic>
        <p:nvPicPr>
          <p:cNvPr id="4098" name="Picture 2">
            <a:extLst>
              <a:ext uri="{FF2B5EF4-FFF2-40B4-BE49-F238E27FC236}">
                <a16:creationId xmlns:a16="http://schemas.microsoft.com/office/drawing/2014/main" id="{190B64D8-E206-EEC2-4E0E-1E59894EA8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171" t="4883" r="23994" b="3777"/>
          <a:stretch/>
        </p:blipFill>
        <p:spPr bwMode="auto">
          <a:xfrm>
            <a:off x="7533923" y="2980310"/>
            <a:ext cx="957050" cy="76746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7F34D13D-6F3B-1D34-801D-8ABE8B42F367}"/>
              </a:ext>
            </a:extLst>
          </p:cNvPr>
          <p:cNvPicPr>
            <a:picLocks noChangeAspect="1" noChangeArrowheads="1"/>
          </p:cNvPicPr>
          <p:nvPr/>
        </p:nvPicPr>
        <p:blipFill>
          <a:blip r:embed="rId5">
            <a:biLevel thresh="75000"/>
            <a:extLst>
              <a:ext uri="{BEBA8EAE-BF5A-486C-A8C5-ECC9F3942E4B}">
                <a14:imgProps xmlns:a14="http://schemas.microsoft.com/office/drawing/2010/main">
                  <a14:imgLayer r:embed="rId6">
                    <a14:imgEffect>
                      <a14:colorTemperature colorTemp="15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729032" y="2249476"/>
            <a:ext cx="516833" cy="533463"/>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Developer - Free people icons">
            <a:extLst>
              <a:ext uri="{FF2B5EF4-FFF2-40B4-BE49-F238E27FC236}">
                <a16:creationId xmlns:a16="http://schemas.microsoft.com/office/drawing/2014/main" id="{AA6EA1B6-06E8-4912-AAB0-0D19328B00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73410" y="1264925"/>
            <a:ext cx="684557" cy="684557"/>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Kubescape Docker Desktop">
            <a:extLst>
              <a:ext uri="{FF2B5EF4-FFF2-40B4-BE49-F238E27FC236}">
                <a16:creationId xmlns:a16="http://schemas.microsoft.com/office/drawing/2014/main" id="{74CB24CE-CA67-C243-27BA-B65C5B5D838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541" t="27773" r="9141" b="30996"/>
          <a:stretch/>
        </p:blipFill>
        <p:spPr bwMode="auto">
          <a:xfrm>
            <a:off x="6993524" y="4003683"/>
            <a:ext cx="1918521" cy="5302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eveloper - Free people icons">
            <a:extLst>
              <a:ext uri="{FF2B5EF4-FFF2-40B4-BE49-F238E27FC236}">
                <a16:creationId xmlns:a16="http://schemas.microsoft.com/office/drawing/2014/main" id="{83C97CB7-921A-914B-9808-BFE8627AC85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42606" y="1268346"/>
            <a:ext cx="684557" cy="6845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Developer - Free people icons">
            <a:extLst>
              <a:ext uri="{FF2B5EF4-FFF2-40B4-BE49-F238E27FC236}">
                <a16:creationId xmlns:a16="http://schemas.microsoft.com/office/drawing/2014/main" id="{65ABCE81-F5EA-15B3-AB4D-53C6F9C0F4F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09667" y="1271767"/>
            <a:ext cx="684557" cy="684557"/>
          </a:xfrm>
          <a:prstGeom prst="rect">
            <a:avLst/>
          </a:prstGeom>
          <a:noFill/>
          <a:extLst>
            <a:ext uri="{909E8E84-426E-40DD-AFC4-6F175D3DCCD1}">
              <a14:hiddenFill xmlns:a14="http://schemas.microsoft.com/office/drawing/2010/main">
                <a:solidFill>
                  <a:srgbClr val="FFFFFF"/>
                </a:solidFill>
              </a14:hiddenFill>
            </a:ext>
          </a:extLst>
        </p:spPr>
      </p:pic>
      <p:sp>
        <p:nvSpPr>
          <p:cNvPr id="11" name="Down Arrow 10">
            <a:extLst>
              <a:ext uri="{FF2B5EF4-FFF2-40B4-BE49-F238E27FC236}">
                <a16:creationId xmlns:a16="http://schemas.microsoft.com/office/drawing/2014/main" id="{6142871B-59CB-5C76-3142-4C593C07F90E}"/>
              </a:ext>
            </a:extLst>
          </p:cNvPr>
          <p:cNvSpPr/>
          <p:nvPr/>
        </p:nvSpPr>
        <p:spPr>
          <a:xfrm rot="18729240">
            <a:off x="7467119" y="1936604"/>
            <a:ext cx="133609" cy="53367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D1221E46-3F81-8CA7-D4E1-7B07A2C7078E}"/>
              </a:ext>
            </a:extLst>
          </p:cNvPr>
          <p:cNvSpPr/>
          <p:nvPr/>
        </p:nvSpPr>
        <p:spPr>
          <a:xfrm>
            <a:off x="7909855" y="1985198"/>
            <a:ext cx="133609" cy="24636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a:extLst>
              <a:ext uri="{FF2B5EF4-FFF2-40B4-BE49-F238E27FC236}">
                <a16:creationId xmlns:a16="http://schemas.microsoft.com/office/drawing/2014/main" id="{3AED7B3D-C6AA-29C0-127E-11E04BD5054A}"/>
              </a:ext>
            </a:extLst>
          </p:cNvPr>
          <p:cNvSpPr/>
          <p:nvPr/>
        </p:nvSpPr>
        <p:spPr>
          <a:xfrm rot="2877261">
            <a:off x="8380240" y="1933850"/>
            <a:ext cx="133609" cy="55009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a:extLst>
              <a:ext uri="{FF2B5EF4-FFF2-40B4-BE49-F238E27FC236}">
                <a16:creationId xmlns:a16="http://schemas.microsoft.com/office/drawing/2014/main" id="{EFD958EA-BC77-91AA-DBD3-B8AA3FD392A6}"/>
              </a:ext>
            </a:extLst>
          </p:cNvPr>
          <p:cNvSpPr/>
          <p:nvPr/>
        </p:nvSpPr>
        <p:spPr>
          <a:xfrm>
            <a:off x="7918079" y="3755447"/>
            <a:ext cx="133609" cy="34639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65D23F55-CBD6-F15B-7AB6-C5831884C81C}"/>
              </a:ext>
            </a:extLst>
          </p:cNvPr>
          <p:cNvSpPr/>
          <p:nvPr/>
        </p:nvSpPr>
        <p:spPr>
          <a:xfrm>
            <a:off x="7918079" y="2800851"/>
            <a:ext cx="133609" cy="24636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27E0EA9-7F1B-5975-20F3-646EEEF5E64E}"/>
              </a:ext>
            </a:extLst>
          </p:cNvPr>
          <p:cNvSpPr txBox="1"/>
          <p:nvPr/>
        </p:nvSpPr>
        <p:spPr>
          <a:xfrm>
            <a:off x="7493538" y="1957795"/>
            <a:ext cx="998316" cy="261610"/>
          </a:xfrm>
          <a:prstGeom prst="rect">
            <a:avLst/>
          </a:prstGeom>
          <a:noFill/>
        </p:spPr>
        <p:txBody>
          <a:bodyPr wrap="square" rtlCol="0">
            <a:spAutoFit/>
          </a:bodyPr>
          <a:lstStyle/>
          <a:p>
            <a:r>
              <a:rPr lang="en-US" sz="1100" dirty="0">
                <a:solidFill>
                  <a:srgbClr val="00B050"/>
                </a:solidFill>
              </a:rPr>
              <a:t>Push    Tags</a:t>
            </a:r>
          </a:p>
        </p:txBody>
      </p:sp>
      <p:sp>
        <p:nvSpPr>
          <p:cNvPr id="19" name="TextBox 18">
            <a:extLst>
              <a:ext uri="{FF2B5EF4-FFF2-40B4-BE49-F238E27FC236}">
                <a16:creationId xmlns:a16="http://schemas.microsoft.com/office/drawing/2014/main" id="{1D7F844E-674D-5035-2500-499A1832442F}"/>
              </a:ext>
            </a:extLst>
          </p:cNvPr>
          <p:cNvSpPr txBox="1"/>
          <p:nvPr/>
        </p:nvSpPr>
        <p:spPr>
          <a:xfrm>
            <a:off x="6999363" y="3175833"/>
            <a:ext cx="731067" cy="261610"/>
          </a:xfrm>
          <a:prstGeom prst="rect">
            <a:avLst/>
          </a:prstGeom>
          <a:noFill/>
        </p:spPr>
        <p:txBody>
          <a:bodyPr wrap="square" rtlCol="0">
            <a:spAutoFit/>
          </a:bodyPr>
          <a:lstStyle/>
          <a:p>
            <a:r>
              <a:rPr lang="en-US" sz="1100" dirty="0">
                <a:solidFill>
                  <a:srgbClr val="FFC000"/>
                </a:solidFill>
              </a:rPr>
              <a:t>Triggers</a:t>
            </a:r>
          </a:p>
        </p:txBody>
      </p:sp>
      <p:sp>
        <p:nvSpPr>
          <p:cNvPr id="20" name="TextBox 19">
            <a:extLst>
              <a:ext uri="{FF2B5EF4-FFF2-40B4-BE49-F238E27FC236}">
                <a16:creationId xmlns:a16="http://schemas.microsoft.com/office/drawing/2014/main" id="{0EB90EB3-C7D8-704D-83CE-A762D2A11A9A}"/>
              </a:ext>
            </a:extLst>
          </p:cNvPr>
          <p:cNvSpPr txBox="1"/>
          <p:nvPr/>
        </p:nvSpPr>
        <p:spPr>
          <a:xfrm>
            <a:off x="8051688" y="3848370"/>
            <a:ext cx="731067" cy="261610"/>
          </a:xfrm>
          <a:prstGeom prst="rect">
            <a:avLst/>
          </a:prstGeom>
          <a:noFill/>
        </p:spPr>
        <p:txBody>
          <a:bodyPr wrap="square" rtlCol="0">
            <a:spAutoFit/>
          </a:bodyPr>
          <a:lstStyle/>
          <a:p>
            <a:r>
              <a:rPr lang="en-US" sz="1100" dirty="0">
                <a:solidFill>
                  <a:srgbClr val="FF0000"/>
                </a:solidFill>
              </a:rPr>
              <a:t>Release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8"/>
          <p:cNvSpPr txBox="1"/>
          <p:nvPr/>
        </p:nvSpPr>
        <p:spPr>
          <a:xfrm>
            <a:off x="1280650" y="1771394"/>
            <a:ext cx="5985075" cy="64156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solidFill>
                  <a:srgbClr val="FFC000"/>
                </a:solidFill>
              </a:rPr>
              <a:t>Automatic GitHub Code Review</a:t>
            </a:r>
          </a:p>
        </p:txBody>
      </p:sp>
      <p:pic>
        <p:nvPicPr>
          <p:cNvPr id="171" name="Google Shape;171;p28"/>
          <p:cNvPicPr preferRelativeResize="0"/>
          <p:nvPr/>
        </p:nvPicPr>
        <p:blipFill rotWithShape="1">
          <a:blip r:embed="rId3">
            <a:alphaModFix/>
          </a:blip>
          <a:srcRect b="37189"/>
          <a:stretch/>
        </p:blipFill>
        <p:spPr>
          <a:xfrm flipH="1">
            <a:off x="6128421" y="2152350"/>
            <a:ext cx="3797023" cy="2991150"/>
          </a:xfrm>
          <a:prstGeom prst="rect">
            <a:avLst/>
          </a:prstGeom>
          <a:noFill/>
          <a:ln>
            <a:noFill/>
          </a:ln>
        </p:spPr>
      </p:pic>
      <p:sp>
        <p:nvSpPr>
          <p:cNvPr id="172" name="Google Shape;172;p28"/>
          <p:cNvSpPr/>
          <p:nvPr/>
        </p:nvSpPr>
        <p:spPr>
          <a:xfrm>
            <a:off x="1185250" y="1499900"/>
            <a:ext cx="95400" cy="1143000"/>
          </a:xfrm>
          <a:prstGeom prst="leftBracket">
            <a:avLst>
              <a:gd name="adj" fmla="val 8333"/>
            </a:avLst>
          </a:prstGeom>
          <a:no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73" name="Google Shape;173;p28"/>
          <p:cNvSpPr/>
          <p:nvPr/>
        </p:nvSpPr>
        <p:spPr>
          <a:xfrm>
            <a:off x="7122625" y="1499900"/>
            <a:ext cx="95400" cy="1143000"/>
          </a:xfrm>
          <a:prstGeom prst="rightBracket">
            <a:avLst>
              <a:gd name="adj" fmla="val 8333"/>
            </a:avLst>
          </a:prstGeom>
          <a:no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grpSp>
        <p:nvGrpSpPr>
          <p:cNvPr id="174" name="Google Shape;174;p28"/>
          <p:cNvGrpSpPr/>
          <p:nvPr/>
        </p:nvGrpSpPr>
        <p:grpSpPr>
          <a:xfrm>
            <a:off x="2663706" y="2887075"/>
            <a:ext cx="3617838" cy="279600"/>
            <a:chOff x="2671150" y="2887075"/>
            <a:chExt cx="3617838" cy="279600"/>
          </a:xfrm>
        </p:grpSpPr>
        <p:sp>
          <p:nvSpPr>
            <p:cNvPr id="175" name="Google Shape;175;p28"/>
            <p:cNvSpPr txBox="1"/>
            <p:nvPr/>
          </p:nvSpPr>
          <p:spPr>
            <a:xfrm>
              <a:off x="3571888" y="2887075"/>
              <a:ext cx="1811400" cy="27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800">
                <a:solidFill>
                  <a:schemeClr val="lt1"/>
                </a:solidFill>
              </a:endParaRPr>
            </a:p>
          </p:txBody>
        </p:sp>
        <p:cxnSp>
          <p:nvCxnSpPr>
            <p:cNvPr id="176" name="Google Shape;176;p28"/>
            <p:cNvCxnSpPr>
              <a:stCxn id="175" idx="3"/>
            </p:cNvCxnSpPr>
            <p:nvPr/>
          </p:nvCxnSpPr>
          <p:spPr>
            <a:xfrm>
              <a:off x="5383288" y="3026875"/>
              <a:ext cx="905700" cy="5700"/>
            </a:xfrm>
            <a:prstGeom prst="straightConnector1">
              <a:avLst/>
            </a:prstGeom>
            <a:noFill/>
            <a:ln w="9525" cap="flat" cmpd="sng">
              <a:solidFill>
                <a:schemeClr val="lt1"/>
              </a:solidFill>
              <a:prstDash val="solid"/>
              <a:round/>
              <a:headEnd type="none" w="med" len="med"/>
              <a:tailEnd type="none" w="med" len="med"/>
            </a:ln>
          </p:spPr>
        </p:cxnSp>
        <p:cxnSp>
          <p:nvCxnSpPr>
            <p:cNvPr id="177" name="Google Shape;177;p28"/>
            <p:cNvCxnSpPr/>
            <p:nvPr/>
          </p:nvCxnSpPr>
          <p:spPr>
            <a:xfrm>
              <a:off x="2671150" y="3026875"/>
              <a:ext cx="905700" cy="5700"/>
            </a:xfrm>
            <a:prstGeom prst="straightConnector1">
              <a:avLst/>
            </a:prstGeom>
            <a:noFill/>
            <a:ln w="9525" cap="flat" cmpd="sng">
              <a:solidFill>
                <a:schemeClr val="lt1"/>
              </a:solidFill>
              <a:prstDash val="solid"/>
              <a:round/>
              <a:headEnd type="none" w="med" len="med"/>
              <a:tailEnd type="none" w="med" len="med"/>
            </a:ln>
          </p:spPr>
        </p:cxnSp>
      </p:grpSp>
    </p:spTree>
    <p:extLst>
      <p:ext uri="{BB962C8B-B14F-4D97-AF65-F5344CB8AC3E}">
        <p14:creationId xmlns:p14="http://schemas.microsoft.com/office/powerpoint/2010/main" val="4016733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F0F37"/>
        </a:solidFill>
        <a:effectLst/>
      </p:bgPr>
    </p:bg>
    <p:spTree>
      <p:nvGrpSpPr>
        <p:cNvPr id="1" name="Shape 253"/>
        <p:cNvGrpSpPr/>
        <p:nvPr/>
      </p:nvGrpSpPr>
      <p:grpSpPr>
        <a:xfrm>
          <a:off x="0" y="0"/>
          <a:ext cx="0" cy="0"/>
          <a:chOff x="0" y="0"/>
          <a:chExt cx="0" cy="0"/>
        </a:xfrm>
      </p:grpSpPr>
      <p:sp>
        <p:nvSpPr>
          <p:cNvPr id="254" name="Google Shape;254;p38"/>
          <p:cNvSpPr txBox="1"/>
          <p:nvPr/>
        </p:nvSpPr>
        <p:spPr>
          <a:xfrm>
            <a:off x="335000" y="152400"/>
            <a:ext cx="7573500" cy="6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50" dirty="0">
                <a:solidFill>
                  <a:schemeClr val="lt1"/>
                </a:solidFill>
                <a:highlight>
                  <a:srgbClr val="2916FC"/>
                </a:highlight>
                <a:latin typeface="Fira Mono"/>
                <a:ea typeface="Fira Mono"/>
                <a:cs typeface="Fira Mono"/>
                <a:sym typeface="Fira Mono"/>
              </a:rPr>
              <a:t>/Workflow</a:t>
            </a:r>
            <a:endParaRPr sz="2600" dirty="0">
              <a:solidFill>
                <a:schemeClr val="lt1"/>
              </a:solidFill>
              <a:highlight>
                <a:srgbClr val="2916FC"/>
              </a:highlight>
              <a:latin typeface="Fira Sans"/>
              <a:ea typeface="Fira Sans"/>
              <a:cs typeface="Fira Sans"/>
              <a:sym typeface="Fira Sans"/>
            </a:endParaRPr>
          </a:p>
        </p:txBody>
      </p:sp>
      <p:sp>
        <p:nvSpPr>
          <p:cNvPr id="255" name="Google Shape;255;p38"/>
          <p:cNvSpPr/>
          <p:nvPr/>
        </p:nvSpPr>
        <p:spPr>
          <a:xfrm>
            <a:off x="335000" y="1254900"/>
            <a:ext cx="8436300" cy="3572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916FC"/>
              </a:solidFill>
            </a:endParaRPr>
          </a:p>
        </p:txBody>
      </p:sp>
      <p:pic>
        <p:nvPicPr>
          <p:cNvPr id="6146" name="Picture 2" descr="reviewdog">
            <a:extLst>
              <a:ext uri="{FF2B5EF4-FFF2-40B4-BE49-F238E27FC236}">
                <a16:creationId xmlns:a16="http://schemas.microsoft.com/office/drawing/2014/main" id="{7F035231-92A5-F710-EA69-625FE5031A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564" y="3405770"/>
            <a:ext cx="899147" cy="96565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F6555C99-9A6B-3F9F-FA3B-AAABB9230A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6866" y="3158936"/>
            <a:ext cx="1201634" cy="120163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A8912576-C017-24A0-01F5-147521C4137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8171" t="4883" r="23994" b="3777"/>
          <a:stretch/>
        </p:blipFill>
        <p:spPr bwMode="auto">
          <a:xfrm>
            <a:off x="3341483" y="1418944"/>
            <a:ext cx="1272374" cy="10203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descr="Developer - Free people icons">
            <a:extLst>
              <a:ext uri="{FF2B5EF4-FFF2-40B4-BE49-F238E27FC236}">
                <a16:creationId xmlns:a16="http://schemas.microsoft.com/office/drawing/2014/main" id="{96592473-4E45-E8FD-8D76-AB3ED731C1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362" y="1326224"/>
            <a:ext cx="1020319" cy="102031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2" descr="Kubescape Docker Desktop">
            <a:extLst>
              <a:ext uri="{FF2B5EF4-FFF2-40B4-BE49-F238E27FC236}">
                <a16:creationId xmlns:a16="http://schemas.microsoft.com/office/drawing/2014/main" id="{0C66DC68-DF93-5F42-C8F9-72FFDF61491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541" t="27773" r="9141" b="30996"/>
          <a:stretch/>
        </p:blipFill>
        <p:spPr bwMode="auto">
          <a:xfrm>
            <a:off x="5901280" y="1704214"/>
            <a:ext cx="2536265" cy="697607"/>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a:extLst>
              <a:ext uri="{FF2B5EF4-FFF2-40B4-BE49-F238E27FC236}">
                <a16:creationId xmlns:a16="http://schemas.microsoft.com/office/drawing/2014/main" id="{B91DDBDB-7504-F340-B438-5C501AD2081A}"/>
              </a:ext>
            </a:extLst>
          </p:cNvPr>
          <p:cNvSpPr/>
          <p:nvPr/>
        </p:nvSpPr>
        <p:spPr>
          <a:xfrm>
            <a:off x="1756092" y="1929104"/>
            <a:ext cx="1172253" cy="2478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3AC46810-E1C0-DFC3-5D46-45B9CBB6FDDF}"/>
              </a:ext>
            </a:extLst>
          </p:cNvPr>
          <p:cNvSpPr/>
          <p:nvPr/>
        </p:nvSpPr>
        <p:spPr>
          <a:xfrm>
            <a:off x="4832101" y="1929103"/>
            <a:ext cx="1015789" cy="2478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F51AC33-0510-E95B-2A74-B4586320D00F}"/>
              </a:ext>
            </a:extLst>
          </p:cNvPr>
          <p:cNvSpPr txBox="1"/>
          <p:nvPr/>
        </p:nvSpPr>
        <p:spPr>
          <a:xfrm>
            <a:off x="1874230" y="1696236"/>
            <a:ext cx="823542" cy="307777"/>
          </a:xfrm>
          <a:prstGeom prst="rect">
            <a:avLst/>
          </a:prstGeom>
          <a:noFill/>
        </p:spPr>
        <p:txBody>
          <a:bodyPr wrap="square" rtlCol="0">
            <a:spAutoFit/>
          </a:bodyPr>
          <a:lstStyle/>
          <a:p>
            <a:r>
              <a:rPr lang="en-US" dirty="0"/>
              <a:t>triggers</a:t>
            </a:r>
          </a:p>
        </p:txBody>
      </p:sp>
      <p:sp>
        <p:nvSpPr>
          <p:cNvPr id="8" name="TextBox 7">
            <a:extLst>
              <a:ext uri="{FF2B5EF4-FFF2-40B4-BE49-F238E27FC236}">
                <a16:creationId xmlns:a16="http://schemas.microsoft.com/office/drawing/2014/main" id="{7A25F338-671B-79BE-CC54-7C6B7AEE0A68}"/>
              </a:ext>
            </a:extLst>
          </p:cNvPr>
          <p:cNvSpPr txBox="1"/>
          <p:nvPr/>
        </p:nvSpPr>
        <p:spPr>
          <a:xfrm>
            <a:off x="4956056" y="1688687"/>
            <a:ext cx="603024" cy="307777"/>
          </a:xfrm>
          <a:prstGeom prst="rect">
            <a:avLst/>
          </a:prstGeom>
          <a:noFill/>
        </p:spPr>
        <p:txBody>
          <a:bodyPr wrap="square" rtlCol="0">
            <a:spAutoFit/>
          </a:bodyPr>
          <a:lstStyle/>
          <a:p>
            <a:r>
              <a:rPr lang="en-US" dirty="0"/>
              <a:t>Runs</a:t>
            </a:r>
          </a:p>
        </p:txBody>
      </p:sp>
      <p:sp>
        <p:nvSpPr>
          <p:cNvPr id="9" name="TextBox 8">
            <a:extLst>
              <a:ext uri="{FF2B5EF4-FFF2-40B4-BE49-F238E27FC236}">
                <a16:creationId xmlns:a16="http://schemas.microsoft.com/office/drawing/2014/main" id="{77F0B7C6-DDF2-0560-697C-4CCFB77E6D80}"/>
              </a:ext>
            </a:extLst>
          </p:cNvPr>
          <p:cNvSpPr txBox="1"/>
          <p:nvPr/>
        </p:nvSpPr>
        <p:spPr>
          <a:xfrm>
            <a:off x="6228301" y="4237906"/>
            <a:ext cx="2437135" cy="523220"/>
          </a:xfrm>
          <a:prstGeom prst="rect">
            <a:avLst/>
          </a:prstGeom>
          <a:noFill/>
        </p:spPr>
        <p:txBody>
          <a:bodyPr wrap="square" rtlCol="0">
            <a:spAutoFit/>
          </a:bodyPr>
          <a:lstStyle/>
          <a:p>
            <a:r>
              <a:rPr lang="en-US" dirty="0"/>
              <a:t>Static Analysis Results Interchange Format (SARIF)</a:t>
            </a:r>
          </a:p>
        </p:txBody>
      </p:sp>
      <p:sp>
        <p:nvSpPr>
          <p:cNvPr id="10" name="Right Arrow 9">
            <a:extLst>
              <a:ext uri="{FF2B5EF4-FFF2-40B4-BE49-F238E27FC236}">
                <a16:creationId xmlns:a16="http://schemas.microsoft.com/office/drawing/2014/main" id="{07466176-2626-B1F2-CB61-07C6411C9F21}"/>
              </a:ext>
            </a:extLst>
          </p:cNvPr>
          <p:cNvSpPr/>
          <p:nvPr/>
        </p:nvSpPr>
        <p:spPr>
          <a:xfrm rot="5400000">
            <a:off x="6958880" y="2656464"/>
            <a:ext cx="697606" cy="2478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5611E0E-8561-69BB-5A4E-C4F90E65032A}"/>
              </a:ext>
            </a:extLst>
          </p:cNvPr>
          <p:cNvSpPr txBox="1"/>
          <p:nvPr/>
        </p:nvSpPr>
        <p:spPr>
          <a:xfrm>
            <a:off x="7431597" y="2571750"/>
            <a:ext cx="1107098" cy="307777"/>
          </a:xfrm>
          <a:prstGeom prst="rect">
            <a:avLst/>
          </a:prstGeom>
          <a:noFill/>
        </p:spPr>
        <p:txBody>
          <a:bodyPr wrap="square" rtlCol="0">
            <a:spAutoFit/>
          </a:bodyPr>
          <a:lstStyle/>
          <a:p>
            <a:r>
              <a:rPr lang="en-US" dirty="0"/>
              <a:t>Generates</a:t>
            </a:r>
          </a:p>
        </p:txBody>
      </p:sp>
      <p:sp>
        <p:nvSpPr>
          <p:cNvPr id="12" name="TextBox 11">
            <a:extLst>
              <a:ext uri="{FF2B5EF4-FFF2-40B4-BE49-F238E27FC236}">
                <a16:creationId xmlns:a16="http://schemas.microsoft.com/office/drawing/2014/main" id="{31955236-152D-F930-6026-5686C4E8981E}"/>
              </a:ext>
            </a:extLst>
          </p:cNvPr>
          <p:cNvSpPr txBox="1"/>
          <p:nvPr/>
        </p:nvSpPr>
        <p:spPr>
          <a:xfrm>
            <a:off x="3228558" y="3498143"/>
            <a:ext cx="1498223" cy="523220"/>
          </a:xfrm>
          <a:prstGeom prst="rect">
            <a:avLst/>
          </a:prstGeom>
          <a:noFill/>
        </p:spPr>
        <p:txBody>
          <a:bodyPr wrap="square" rtlCol="0">
            <a:spAutoFit/>
          </a:bodyPr>
          <a:lstStyle/>
          <a:p>
            <a:r>
              <a:rPr lang="en-US" dirty="0"/>
              <a:t>HollowMan6/</a:t>
            </a:r>
          </a:p>
          <a:p>
            <a:r>
              <a:rPr lang="en-US" dirty="0"/>
              <a:t>sarif4reviewdog</a:t>
            </a:r>
          </a:p>
        </p:txBody>
      </p:sp>
      <p:sp>
        <p:nvSpPr>
          <p:cNvPr id="13" name="Right Arrow 12">
            <a:extLst>
              <a:ext uri="{FF2B5EF4-FFF2-40B4-BE49-F238E27FC236}">
                <a16:creationId xmlns:a16="http://schemas.microsoft.com/office/drawing/2014/main" id="{3AD03B0D-175A-E66F-7581-21CD98979951}"/>
              </a:ext>
            </a:extLst>
          </p:cNvPr>
          <p:cNvSpPr/>
          <p:nvPr/>
        </p:nvSpPr>
        <p:spPr>
          <a:xfrm rot="10800000">
            <a:off x="4828277" y="3635839"/>
            <a:ext cx="1015789" cy="2478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65BA3556-DCC0-A119-5BB9-DA1AF764475E}"/>
              </a:ext>
            </a:extLst>
          </p:cNvPr>
          <p:cNvSpPr/>
          <p:nvPr/>
        </p:nvSpPr>
        <p:spPr>
          <a:xfrm rot="10800000">
            <a:off x="1756091" y="3625176"/>
            <a:ext cx="1172253" cy="2478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AF02A6D3-5587-E56F-BAC5-EC3AC36C01EB}"/>
              </a:ext>
            </a:extLst>
          </p:cNvPr>
          <p:cNvSpPr/>
          <p:nvPr/>
        </p:nvSpPr>
        <p:spPr>
          <a:xfrm rot="5400000">
            <a:off x="3628866" y="2804779"/>
            <a:ext cx="697606" cy="2478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1E4E0E9-4C1D-7B84-028A-99468D206799}"/>
              </a:ext>
            </a:extLst>
          </p:cNvPr>
          <p:cNvSpPr txBox="1"/>
          <p:nvPr/>
        </p:nvSpPr>
        <p:spPr>
          <a:xfrm>
            <a:off x="3076833" y="2733173"/>
            <a:ext cx="603024" cy="307777"/>
          </a:xfrm>
          <a:prstGeom prst="rect">
            <a:avLst/>
          </a:prstGeom>
          <a:noFill/>
        </p:spPr>
        <p:txBody>
          <a:bodyPr wrap="square" rtlCol="0">
            <a:spAutoFit/>
          </a:bodyPr>
          <a:lstStyle/>
          <a:p>
            <a:r>
              <a:rPr lang="en-US" dirty="0"/>
              <a:t>Runs</a:t>
            </a:r>
          </a:p>
        </p:txBody>
      </p:sp>
      <p:sp>
        <p:nvSpPr>
          <p:cNvPr id="17" name="Right Arrow 16">
            <a:extLst>
              <a:ext uri="{FF2B5EF4-FFF2-40B4-BE49-F238E27FC236}">
                <a16:creationId xmlns:a16="http://schemas.microsoft.com/office/drawing/2014/main" id="{212550F0-6573-47E6-2C68-3551E6323D79}"/>
              </a:ext>
            </a:extLst>
          </p:cNvPr>
          <p:cNvSpPr/>
          <p:nvPr/>
        </p:nvSpPr>
        <p:spPr>
          <a:xfrm rot="9179639">
            <a:off x="1351096" y="2852453"/>
            <a:ext cx="2056858" cy="2478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BCA5FC5-39F6-8642-F54C-68BCD0A2A66C}"/>
              </a:ext>
            </a:extLst>
          </p:cNvPr>
          <p:cNvSpPr txBox="1"/>
          <p:nvPr/>
        </p:nvSpPr>
        <p:spPr>
          <a:xfrm>
            <a:off x="5043774" y="4021363"/>
            <a:ext cx="673050" cy="307777"/>
          </a:xfrm>
          <a:prstGeom prst="rect">
            <a:avLst/>
          </a:prstGeom>
          <a:noFill/>
        </p:spPr>
        <p:txBody>
          <a:bodyPr wrap="square" rtlCol="0">
            <a:spAutoFit/>
          </a:bodyPr>
          <a:lstStyle/>
          <a:p>
            <a:r>
              <a:rPr lang="en-US" dirty="0"/>
              <a:t>Inputs</a:t>
            </a:r>
          </a:p>
        </p:txBody>
      </p:sp>
      <p:sp>
        <p:nvSpPr>
          <p:cNvPr id="19" name="TextBox 18">
            <a:extLst>
              <a:ext uri="{FF2B5EF4-FFF2-40B4-BE49-F238E27FC236}">
                <a16:creationId xmlns:a16="http://schemas.microsoft.com/office/drawing/2014/main" id="{B25F3A4B-497F-12D7-0DA2-46C0B6D5009C}"/>
              </a:ext>
            </a:extLst>
          </p:cNvPr>
          <p:cNvSpPr txBox="1"/>
          <p:nvPr/>
        </p:nvSpPr>
        <p:spPr>
          <a:xfrm>
            <a:off x="1365221" y="3928771"/>
            <a:ext cx="2038622" cy="523220"/>
          </a:xfrm>
          <a:prstGeom prst="rect">
            <a:avLst/>
          </a:prstGeom>
          <a:noFill/>
        </p:spPr>
        <p:txBody>
          <a:bodyPr wrap="square" rtlCol="0">
            <a:spAutoFit/>
          </a:bodyPr>
          <a:lstStyle/>
          <a:p>
            <a:r>
              <a:rPr lang="en-US" dirty="0"/>
              <a:t>Converts to </a:t>
            </a:r>
            <a:r>
              <a:rPr lang="en-US" dirty="0" err="1"/>
              <a:t>Reviewdog</a:t>
            </a:r>
            <a:r>
              <a:rPr lang="en-US" dirty="0"/>
              <a:t> Diagnostic Format</a:t>
            </a:r>
          </a:p>
        </p:txBody>
      </p:sp>
      <p:sp>
        <p:nvSpPr>
          <p:cNvPr id="20" name="Right Arrow 19">
            <a:extLst>
              <a:ext uri="{FF2B5EF4-FFF2-40B4-BE49-F238E27FC236}">
                <a16:creationId xmlns:a16="http://schemas.microsoft.com/office/drawing/2014/main" id="{134DAB4F-0FB8-2164-7985-F5787FC51BDC}"/>
              </a:ext>
            </a:extLst>
          </p:cNvPr>
          <p:cNvSpPr/>
          <p:nvPr/>
        </p:nvSpPr>
        <p:spPr>
          <a:xfrm rot="16200000">
            <a:off x="579334" y="2828198"/>
            <a:ext cx="697606" cy="2478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D73C558-16A5-2875-6191-E5F0950B603D}"/>
              </a:ext>
            </a:extLst>
          </p:cNvPr>
          <p:cNvSpPr txBox="1"/>
          <p:nvPr/>
        </p:nvSpPr>
        <p:spPr>
          <a:xfrm>
            <a:off x="417502" y="2351942"/>
            <a:ext cx="1056485" cy="307777"/>
          </a:xfrm>
          <a:prstGeom prst="rect">
            <a:avLst/>
          </a:prstGeom>
          <a:noFill/>
        </p:spPr>
        <p:txBody>
          <a:bodyPr wrap="square" rtlCol="0">
            <a:spAutoFit/>
          </a:bodyPr>
          <a:lstStyle/>
          <a:p>
            <a:r>
              <a:rPr lang="en-US" dirty="0"/>
              <a:t>Comments</a:t>
            </a:r>
          </a:p>
        </p:txBody>
      </p:sp>
      <p:pic>
        <p:nvPicPr>
          <p:cNvPr id="22" name="Picture 2">
            <a:extLst>
              <a:ext uri="{FF2B5EF4-FFF2-40B4-BE49-F238E27FC236}">
                <a16:creationId xmlns:a16="http://schemas.microsoft.com/office/drawing/2014/main" id="{7978FAF6-9831-DFB9-22B8-3C8B5B54B619}"/>
              </a:ext>
            </a:extLst>
          </p:cNvPr>
          <p:cNvPicPr>
            <a:picLocks noChangeAspect="1" noChangeArrowheads="1"/>
          </p:cNvPicPr>
          <p:nvPr/>
        </p:nvPicPr>
        <p:blipFill>
          <a:blip r:embed="rId8">
            <a:biLevel thresh="75000"/>
            <a:extLst>
              <a:ext uri="{BEBA8EAE-BF5A-486C-A8C5-ECC9F3942E4B}">
                <a14:imgProps xmlns:a14="http://schemas.microsoft.com/office/drawing/2010/main">
                  <a14:imgLayer r:embed="rId9">
                    <a14:imgEffect>
                      <a14:colorTemperature colorTemp="15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056154" y="2453193"/>
            <a:ext cx="516833" cy="533463"/>
          </a:xfrm>
          <a:prstGeom prst="rect">
            <a:avLst/>
          </a:prstGeom>
          <a:noFill/>
          <a:extLst>
            <a:ext uri="{909E8E84-426E-40DD-AFC4-6F175D3DCCD1}">
              <a14:hiddenFill xmlns:a14="http://schemas.microsoft.com/office/drawing/2010/main">
                <a:solidFill>
                  <a:srgbClr val="FFFFFF"/>
                </a:solidFill>
              </a14:hiddenFill>
            </a:ext>
          </a:extLst>
        </p:spPr>
      </p:pic>
      <p:sp>
        <p:nvSpPr>
          <p:cNvPr id="23" name="Right Arrow 22">
            <a:extLst>
              <a:ext uri="{FF2B5EF4-FFF2-40B4-BE49-F238E27FC236}">
                <a16:creationId xmlns:a16="http://schemas.microsoft.com/office/drawing/2014/main" id="{B6015929-F874-81F4-A16E-7D25AEF12790}"/>
              </a:ext>
            </a:extLst>
          </p:cNvPr>
          <p:cNvSpPr/>
          <p:nvPr/>
        </p:nvSpPr>
        <p:spPr>
          <a:xfrm rot="12114515">
            <a:off x="5776204" y="3101547"/>
            <a:ext cx="998552" cy="2478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BA250662-E408-2255-0586-A0B0D74BDA25}"/>
              </a:ext>
            </a:extLst>
          </p:cNvPr>
          <p:cNvSpPr txBox="1"/>
          <p:nvPr/>
        </p:nvSpPr>
        <p:spPr>
          <a:xfrm>
            <a:off x="6052989" y="2822478"/>
            <a:ext cx="862800" cy="307777"/>
          </a:xfrm>
          <a:prstGeom prst="rect">
            <a:avLst/>
          </a:prstGeom>
          <a:noFill/>
        </p:spPr>
        <p:txBody>
          <a:bodyPr wrap="square" rtlCol="0">
            <a:spAutoFit/>
          </a:bodyPr>
          <a:lstStyle/>
          <a:p>
            <a:r>
              <a:rPr lang="en-US" dirty="0"/>
              <a:t>Uploads</a:t>
            </a:r>
          </a:p>
        </p:txBody>
      </p:sp>
      <p:sp>
        <p:nvSpPr>
          <p:cNvPr id="25" name="TextBox 24">
            <a:extLst>
              <a:ext uri="{FF2B5EF4-FFF2-40B4-BE49-F238E27FC236}">
                <a16:creationId xmlns:a16="http://schemas.microsoft.com/office/drawing/2014/main" id="{74C12209-D99E-39E4-48D7-7EE2C884F5E9}"/>
              </a:ext>
            </a:extLst>
          </p:cNvPr>
          <p:cNvSpPr txBox="1"/>
          <p:nvPr/>
        </p:nvSpPr>
        <p:spPr>
          <a:xfrm>
            <a:off x="4929424" y="2919234"/>
            <a:ext cx="849218" cy="523220"/>
          </a:xfrm>
          <a:prstGeom prst="rect">
            <a:avLst/>
          </a:prstGeom>
          <a:noFill/>
        </p:spPr>
        <p:txBody>
          <a:bodyPr wrap="square" rtlCol="0">
            <a:spAutoFit/>
          </a:bodyPr>
          <a:lstStyle/>
          <a:p>
            <a:r>
              <a:rPr lang="en-US" dirty="0"/>
              <a:t>GitHub Security</a:t>
            </a:r>
          </a:p>
        </p:txBody>
      </p:sp>
      <p:pic>
        <p:nvPicPr>
          <p:cNvPr id="26" name="Google Shape;291;p41">
            <a:extLst>
              <a:ext uri="{FF2B5EF4-FFF2-40B4-BE49-F238E27FC236}">
                <a16:creationId xmlns:a16="http://schemas.microsoft.com/office/drawing/2014/main" id="{B883AFA6-FC68-3D6D-179E-7CAF3F1553D9}"/>
              </a:ext>
            </a:extLst>
          </p:cNvPr>
          <p:cNvPicPr preferRelativeResize="0"/>
          <p:nvPr/>
        </p:nvPicPr>
        <p:blipFill>
          <a:blip r:embed="rId10">
            <a:alphaModFix/>
          </a:blip>
          <a:stretch>
            <a:fillRect/>
          </a:stretch>
        </p:blipFill>
        <p:spPr>
          <a:xfrm>
            <a:off x="6495163" y="225666"/>
            <a:ext cx="668525" cy="597349"/>
          </a:xfrm>
          <a:prstGeom prst="rect">
            <a:avLst/>
          </a:prstGeom>
          <a:noFill/>
          <a:ln>
            <a:noFill/>
          </a:ln>
        </p:spPr>
      </p:pic>
      <p:pic>
        <p:nvPicPr>
          <p:cNvPr id="27" name="Google Shape;302;p41">
            <a:extLst>
              <a:ext uri="{FF2B5EF4-FFF2-40B4-BE49-F238E27FC236}">
                <a16:creationId xmlns:a16="http://schemas.microsoft.com/office/drawing/2014/main" id="{7E921E76-1369-4D44-CCC6-8F5385DC2A02}"/>
              </a:ext>
            </a:extLst>
          </p:cNvPr>
          <p:cNvPicPr preferRelativeResize="0"/>
          <p:nvPr/>
        </p:nvPicPr>
        <p:blipFill>
          <a:blip r:embed="rId11">
            <a:alphaModFix/>
          </a:blip>
          <a:stretch>
            <a:fillRect/>
          </a:stretch>
        </p:blipFill>
        <p:spPr>
          <a:xfrm>
            <a:off x="4572000" y="693890"/>
            <a:ext cx="274320" cy="274320"/>
          </a:xfrm>
          <a:prstGeom prst="rect">
            <a:avLst/>
          </a:prstGeom>
          <a:noFill/>
          <a:ln>
            <a:noFill/>
          </a:ln>
        </p:spPr>
      </p:pic>
      <p:pic>
        <p:nvPicPr>
          <p:cNvPr id="28" name="Google Shape;304;p41">
            <a:extLst>
              <a:ext uri="{FF2B5EF4-FFF2-40B4-BE49-F238E27FC236}">
                <a16:creationId xmlns:a16="http://schemas.microsoft.com/office/drawing/2014/main" id="{9FB5F784-03B3-7459-CD48-53E2FD637E2C}"/>
              </a:ext>
            </a:extLst>
          </p:cNvPr>
          <p:cNvPicPr preferRelativeResize="0"/>
          <p:nvPr/>
        </p:nvPicPr>
        <p:blipFill>
          <a:blip r:embed="rId12">
            <a:alphaModFix/>
          </a:blip>
          <a:stretch>
            <a:fillRect/>
          </a:stretch>
        </p:blipFill>
        <p:spPr>
          <a:xfrm>
            <a:off x="7446876" y="422059"/>
            <a:ext cx="529449" cy="5136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248" name="Google Shape;248;p37"/>
          <p:cNvPicPr preferRelativeResize="0"/>
          <p:nvPr/>
        </p:nvPicPr>
        <p:blipFill>
          <a:blip r:embed="rId3">
            <a:alphaModFix/>
          </a:blip>
          <a:stretch>
            <a:fillRect/>
          </a:stretch>
        </p:blipFill>
        <p:spPr>
          <a:xfrm>
            <a:off x="6885950" y="2687112"/>
            <a:ext cx="2258050" cy="2492614"/>
          </a:xfrm>
          <a:prstGeom prst="rect">
            <a:avLst/>
          </a:prstGeom>
          <a:noFill/>
          <a:ln>
            <a:noFill/>
          </a:ln>
        </p:spPr>
      </p:pic>
      <p:sp>
        <p:nvSpPr>
          <p:cNvPr id="249" name="Google Shape;249;p37"/>
          <p:cNvSpPr txBox="1"/>
          <p:nvPr/>
        </p:nvSpPr>
        <p:spPr>
          <a:xfrm>
            <a:off x="1456825" y="0"/>
            <a:ext cx="6035400" cy="1000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5300" dirty="0">
                <a:solidFill>
                  <a:schemeClr val="lt1"/>
                </a:solidFill>
                <a:latin typeface="Fira Sans ExtraBold"/>
                <a:ea typeface="Fira Sans ExtraBold"/>
                <a:cs typeface="Fira Sans ExtraBold"/>
                <a:sym typeface="Fira Sans ExtraBold"/>
              </a:rPr>
              <a:t>Demo</a:t>
            </a:r>
            <a:endParaRPr sz="5500" dirty="0">
              <a:solidFill>
                <a:schemeClr val="lt1"/>
              </a:solidFill>
              <a:latin typeface="Fira Sans"/>
              <a:ea typeface="Fira Sans"/>
              <a:cs typeface="Fira Sans"/>
              <a:sym typeface="Fira Sans"/>
            </a:endParaRPr>
          </a:p>
        </p:txBody>
      </p:sp>
      <p:pic>
        <p:nvPicPr>
          <p:cNvPr id="5" name="Picture 4">
            <a:extLst>
              <a:ext uri="{FF2B5EF4-FFF2-40B4-BE49-F238E27FC236}">
                <a16:creationId xmlns:a16="http://schemas.microsoft.com/office/drawing/2014/main" id="{EA20C003-F940-38D0-FD00-72D1A967E1A4}"/>
              </a:ext>
            </a:extLst>
          </p:cNvPr>
          <p:cNvPicPr>
            <a:picLocks noChangeAspect="1"/>
          </p:cNvPicPr>
          <p:nvPr/>
        </p:nvPicPr>
        <p:blipFill>
          <a:blip r:embed="rId4"/>
          <a:stretch>
            <a:fillRect/>
          </a:stretch>
        </p:blipFill>
        <p:spPr>
          <a:xfrm>
            <a:off x="1973283" y="996719"/>
            <a:ext cx="5197434" cy="4146781"/>
          </a:xfrm>
          <a:prstGeom prst="rect">
            <a:avLst/>
          </a:prstGeom>
        </p:spPr>
      </p:pic>
      <p:pic>
        <p:nvPicPr>
          <p:cNvPr id="6" name="Google Shape;298;p41">
            <a:extLst>
              <a:ext uri="{FF2B5EF4-FFF2-40B4-BE49-F238E27FC236}">
                <a16:creationId xmlns:a16="http://schemas.microsoft.com/office/drawing/2014/main" id="{CCA63E0A-4E85-BFAF-19EC-760DB4C9F58C}"/>
              </a:ext>
            </a:extLst>
          </p:cNvPr>
          <p:cNvPicPr preferRelativeResize="0"/>
          <p:nvPr/>
        </p:nvPicPr>
        <p:blipFill rotWithShape="1">
          <a:blip r:embed="rId5">
            <a:alphaModFix/>
          </a:blip>
          <a:srcRect l="169" r="179"/>
          <a:stretch/>
        </p:blipFill>
        <p:spPr>
          <a:xfrm>
            <a:off x="376763" y="1286428"/>
            <a:ext cx="274320" cy="274320"/>
          </a:xfrm>
          <a:prstGeom prst="rect">
            <a:avLst/>
          </a:prstGeom>
          <a:noFill/>
          <a:ln>
            <a:noFill/>
          </a:ln>
        </p:spPr>
      </p:pic>
      <p:pic>
        <p:nvPicPr>
          <p:cNvPr id="7" name="Google Shape;304;p41">
            <a:extLst>
              <a:ext uri="{FF2B5EF4-FFF2-40B4-BE49-F238E27FC236}">
                <a16:creationId xmlns:a16="http://schemas.microsoft.com/office/drawing/2014/main" id="{87DE38AA-1613-8FE4-5B79-5056AD4A5E61}"/>
              </a:ext>
            </a:extLst>
          </p:cNvPr>
          <p:cNvPicPr preferRelativeResize="0"/>
          <p:nvPr/>
        </p:nvPicPr>
        <p:blipFill>
          <a:blip r:embed="rId6">
            <a:alphaModFix/>
          </a:blip>
          <a:stretch>
            <a:fillRect/>
          </a:stretch>
        </p:blipFill>
        <p:spPr>
          <a:xfrm>
            <a:off x="8326836" y="1586969"/>
            <a:ext cx="529449" cy="513674"/>
          </a:xfrm>
          <a:prstGeom prst="rect">
            <a:avLst/>
          </a:prstGeom>
          <a:noFill/>
          <a:ln>
            <a:noFill/>
          </a:ln>
        </p:spPr>
      </p:pic>
      <p:pic>
        <p:nvPicPr>
          <p:cNvPr id="8" name="Google Shape;305;p41">
            <a:extLst>
              <a:ext uri="{FF2B5EF4-FFF2-40B4-BE49-F238E27FC236}">
                <a16:creationId xmlns:a16="http://schemas.microsoft.com/office/drawing/2014/main" id="{D8F0A96A-6D6C-2D81-3E92-9D2F5BCDBEF4}"/>
              </a:ext>
            </a:extLst>
          </p:cNvPr>
          <p:cNvPicPr preferRelativeResize="0"/>
          <p:nvPr/>
        </p:nvPicPr>
        <p:blipFill>
          <a:blip r:embed="rId7">
            <a:alphaModFix/>
          </a:blip>
          <a:stretch>
            <a:fillRect/>
          </a:stretch>
        </p:blipFill>
        <p:spPr>
          <a:xfrm flipH="1">
            <a:off x="-243980" y="1727542"/>
            <a:ext cx="2345450" cy="2465701"/>
          </a:xfrm>
          <a:prstGeom prst="rect">
            <a:avLst/>
          </a:prstGeom>
          <a:noFill/>
          <a:ln>
            <a:noFill/>
          </a:ln>
        </p:spPr>
      </p:pic>
      <p:pic>
        <p:nvPicPr>
          <p:cNvPr id="9" name="Google Shape;291;p41">
            <a:extLst>
              <a:ext uri="{FF2B5EF4-FFF2-40B4-BE49-F238E27FC236}">
                <a16:creationId xmlns:a16="http://schemas.microsoft.com/office/drawing/2014/main" id="{B2D437A8-1CE0-91E9-4C27-0DDA34A0159B}"/>
              </a:ext>
            </a:extLst>
          </p:cNvPr>
          <p:cNvPicPr preferRelativeResize="0"/>
          <p:nvPr/>
        </p:nvPicPr>
        <p:blipFill>
          <a:blip r:embed="rId8">
            <a:alphaModFix/>
          </a:blip>
          <a:stretch>
            <a:fillRect/>
          </a:stretch>
        </p:blipFill>
        <p:spPr>
          <a:xfrm>
            <a:off x="1046529" y="522285"/>
            <a:ext cx="668525" cy="597349"/>
          </a:xfrm>
          <a:prstGeom prst="rect">
            <a:avLst/>
          </a:prstGeom>
          <a:noFill/>
          <a:ln>
            <a:noFill/>
          </a:ln>
        </p:spPr>
      </p:pic>
    </p:spTree>
    <p:extLst>
      <p:ext uri="{BB962C8B-B14F-4D97-AF65-F5344CB8AC3E}">
        <p14:creationId xmlns:p14="http://schemas.microsoft.com/office/powerpoint/2010/main" val="1691975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F0F37"/>
        </a:solidFill>
        <a:effectLst/>
      </p:bgPr>
    </p:bg>
    <p:spTree>
      <p:nvGrpSpPr>
        <p:cNvPr id="1" name="Shape 259"/>
        <p:cNvGrpSpPr/>
        <p:nvPr/>
      </p:nvGrpSpPr>
      <p:grpSpPr>
        <a:xfrm>
          <a:off x="0" y="0"/>
          <a:ext cx="0" cy="0"/>
          <a:chOff x="0" y="0"/>
          <a:chExt cx="0" cy="0"/>
        </a:xfrm>
      </p:grpSpPr>
      <p:sp>
        <p:nvSpPr>
          <p:cNvPr id="260" name="Google Shape;260;p39"/>
          <p:cNvSpPr/>
          <p:nvPr/>
        </p:nvSpPr>
        <p:spPr>
          <a:xfrm>
            <a:off x="1602125" y="1254900"/>
            <a:ext cx="5764800" cy="1029600"/>
          </a:xfrm>
          <a:prstGeom prst="rect">
            <a:avLst/>
          </a:prstGeom>
          <a:solidFill>
            <a:srgbClr val="252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solidFill>
                  <a:srgbClr val="00B050"/>
                </a:solidFill>
              </a:rPr>
              <a:t>7 Repositories &amp; Packages</a:t>
            </a:r>
          </a:p>
        </p:txBody>
      </p:sp>
      <p:cxnSp>
        <p:nvCxnSpPr>
          <p:cNvPr id="262" name="Google Shape;262;p39"/>
          <p:cNvCxnSpPr/>
          <p:nvPr/>
        </p:nvCxnSpPr>
        <p:spPr>
          <a:xfrm>
            <a:off x="725875" y="738925"/>
            <a:ext cx="0" cy="3374400"/>
          </a:xfrm>
          <a:prstGeom prst="straightConnector1">
            <a:avLst/>
          </a:prstGeom>
          <a:noFill/>
          <a:ln w="9525" cap="flat" cmpd="sng">
            <a:solidFill>
              <a:schemeClr val="lt1"/>
            </a:solidFill>
            <a:prstDash val="dot"/>
            <a:round/>
            <a:headEnd type="none" w="med" len="med"/>
            <a:tailEnd type="none" w="med" len="med"/>
          </a:ln>
        </p:spPr>
      </p:cxnSp>
      <p:sp>
        <p:nvSpPr>
          <p:cNvPr id="263" name="Google Shape;263;p39"/>
          <p:cNvSpPr/>
          <p:nvPr/>
        </p:nvSpPr>
        <p:spPr>
          <a:xfrm>
            <a:off x="1573049" y="1770021"/>
            <a:ext cx="57600" cy="57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4" name="Google Shape;264;p39"/>
          <p:cNvCxnSpPr>
            <a:endCxn id="263" idx="2"/>
          </p:cNvCxnSpPr>
          <p:nvPr/>
        </p:nvCxnSpPr>
        <p:spPr>
          <a:xfrm>
            <a:off x="736649" y="1798821"/>
            <a:ext cx="836400" cy="0"/>
          </a:xfrm>
          <a:prstGeom prst="straightConnector1">
            <a:avLst/>
          </a:prstGeom>
          <a:noFill/>
          <a:ln w="9525" cap="flat" cmpd="sng">
            <a:solidFill>
              <a:schemeClr val="lt1"/>
            </a:solidFill>
            <a:prstDash val="dot"/>
            <a:round/>
            <a:headEnd type="none" w="med" len="med"/>
            <a:tailEnd type="none" w="med" len="med"/>
          </a:ln>
        </p:spPr>
      </p:cxnSp>
      <p:sp>
        <p:nvSpPr>
          <p:cNvPr id="265" name="Google Shape;265;p39"/>
          <p:cNvSpPr/>
          <p:nvPr/>
        </p:nvSpPr>
        <p:spPr>
          <a:xfrm>
            <a:off x="1602125" y="2425102"/>
            <a:ext cx="5764800" cy="1029600"/>
          </a:xfrm>
          <a:prstGeom prst="rect">
            <a:avLst/>
          </a:prstGeom>
          <a:solidFill>
            <a:srgbClr val="252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solidFill>
                  <a:srgbClr val="FFC000"/>
                </a:solidFill>
              </a:rPr>
              <a:t>34 Pull Requests</a:t>
            </a:r>
          </a:p>
        </p:txBody>
      </p:sp>
      <p:sp>
        <p:nvSpPr>
          <p:cNvPr id="266" name="Google Shape;266;p39"/>
          <p:cNvSpPr/>
          <p:nvPr/>
        </p:nvSpPr>
        <p:spPr>
          <a:xfrm>
            <a:off x="1602125" y="3602280"/>
            <a:ext cx="5764800" cy="1029600"/>
          </a:xfrm>
          <a:prstGeom prst="rect">
            <a:avLst/>
          </a:prstGeom>
          <a:solidFill>
            <a:srgbClr val="2525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solidFill>
                  <a:srgbClr val="00B0F0"/>
                </a:solidFill>
              </a:rPr>
              <a:t>21 issues</a:t>
            </a:r>
          </a:p>
        </p:txBody>
      </p:sp>
      <p:sp>
        <p:nvSpPr>
          <p:cNvPr id="267" name="Google Shape;267;p39"/>
          <p:cNvSpPr/>
          <p:nvPr/>
        </p:nvSpPr>
        <p:spPr>
          <a:xfrm>
            <a:off x="1573049" y="2908371"/>
            <a:ext cx="57600" cy="57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8" name="Google Shape;268;p39"/>
          <p:cNvCxnSpPr>
            <a:endCxn id="267" idx="2"/>
          </p:cNvCxnSpPr>
          <p:nvPr/>
        </p:nvCxnSpPr>
        <p:spPr>
          <a:xfrm>
            <a:off x="736649" y="2937171"/>
            <a:ext cx="836400" cy="0"/>
          </a:xfrm>
          <a:prstGeom prst="straightConnector1">
            <a:avLst/>
          </a:prstGeom>
          <a:noFill/>
          <a:ln w="9525" cap="flat" cmpd="sng">
            <a:solidFill>
              <a:schemeClr val="lt1"/>
            </a:solidFill>
            <a:prstDash val="dot"/>
            <a:round/>
            <a:headEnd type="none" w="med" len="med"/>
            <a:tailEnd type="none" w="med" len="med"/>
          </a:ln>
        </p:spPr>
      </p:cxnSp>
      <p:sp>
        <p:nvSpPr>
          <p:cNvPr id="269" name="Google Shape;269;p39"/>
          <p:cNvSpPr/>
          <p:nvPr/>
        </p:nvSpPr>
        <p:spPr>
          <a:xfrm>
            <a:off x="1573049" y="4081180"/>
            <a:ext cx="57600" cy="57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0" name="Google Shape;270;p39"/>
          <p:cNvCxnSpPr>
            <a:endCxn id="269" idx="2"/>
          </p:cNvCxnSpPr>
          <p:nvPr/>
        </p:nvCxnSpPr>
        <p:spPr>
          <a:xfrm>
            <a:off x="736649" y="4109980"/>
            <a:ext cx="836400" cy="0"/>
          </a:xfrm>
          <a:prstGeom prst="straightConnector1">
            <a:avLst/>
          </a:prstGeom>
          <a:noFill/>
          <a:ln w="9525" cap="flat" cmpd="sng">
            <a:solidFill>
              <a:schemeClr val="lt1"/>
            </a:solidFill>
            <a:prstDash val="dot"/>
            <a:round/>
            <a:headEnd type="none" w="med" len="med"/>
            <a:tailEnd type="none" w="med" len="med"/>
          </a:ln>
        </p:spPr>
      </p:cxnSp>
      <p:sp>
        <p:nvSpPr>
          <p:cNvPr id="273" name="Google Shape;273;p39"/>
          <p:cNvSpPr txBox="1"/>
          <p:nvPr/>
        </p:nvSpPr>
        <p:spPr>
          <a:xfrm>
            <a:off x="335000" y="228611"/>
            <a:ext cx="31758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a:solidFill>
                  <a:schemeClr val="lt1"/>
                </a:solidFill>
                <a:highlight>
                  <a:srgbClr val="2916FC"/>
                </a:highlight>
                <a:latin typeface="Fira Mono"/>
                <a:ea typeface="Fira Mono"/>
                <a:cs typeface="Fira Mono"/>
                <a:sym typeface="Fira Mono"/>
              </a:rPr>
              <a:t>/</a:t>
            </a:r>
            <a:r>
              <a:rPr lang="en" sz="2600">
                <a:solidFill>
                  <a:schemeClr val="lt1"/>
                </a:solidFill>
                <a:highlight>
                  <a:srgbClr val="2916FC"/>
                </a:highlight>
                <a:latin typeface="Fira Sans"/>
                <a:ea typeface="Fira Sans"/>
                <a:cs typeface="Fira Sans"/>
                <a:sym typeface="Fira Sans"/>
              </a:rPr>
              <a:t>Conclusion_</a:t>
            </a:r>
            <a:endParaRPr sz="2600">
              <a:solidFill>
                <a:schemeClr val="lt1"/>
              </a:solidFill>
              <a:highlight>
                <a:srgbClr val="2916FC"/>
              </a:highlight>
            </a:endParaRPr>
          </a:p>
        </p:txBody>
      </p:sp>
      <p:pic>
        <p:nvPicPr>
          <p:cNvPr id="2" name="Google Shape;165;p27">
            <a:extLst>
              <a:ext uri="{FF2B5EF4-FFF2-40B4-BE49-F238E27FC236}">
                <a16:creationId xmlns:a16="http://schemas.microsoft.com/office/drawing/2014/main" id="{E8C4F1EF-532E-B682-6C30-FF7AE8E1B7BE}"/>
              </a:ext>
            </a:extLst>
          </p:cNvPr>
          <p:cNvPicPr preferRelativeResize="0"/>
          <p:nvPr/>
        </p:nvPicPr>
        <p:blipFill>
          <a:blip r:embed="rId3">
            <a:alphaModFix/>
          </a:blip>
          <a:stretch>
            <a:fillRect/>
          </a:stretch>
        </p:blipFill>
        <p:spPr>
          <a:xfrm>
            <a:off x="6885950" y="2687112"/>
            <a:ext cx="2258050" cy="2492614"/>
          </a:xfrm>
          <a:prstGeom prst="rect">
            <a:avLst/>
          </a:prstGeom>
          <a:noFill/>
          <a:ln>
            <a:noFill/>
          </a:ln>
        </p:spPr>
      </p:pic>
      <p:pic>
        <p:nvPicPr>
          <p:cNvPr id="3" name="Google Shape;304;p41">
            <a:extLst>
              <a:ext uri="{FF2B5EF4-FFF2-40B4-BE49-F238E27FC236}">
                <a16:creationId xmlns:a16="http://schemas.microsoft.com/office/drawing/2014/main" id="{B2CF14ED-5613-6411-94CB-799D6370676C}"/>
              </a:ext>
            </a:extLst>
          </p:cNvPr>
          <p:cNvPicPr preferRelativeResize="0"/>
          <p:nvPr/>
        </p:nvPicPr>
        <p:blipFill>
          <a:blip r:embed="rId4">
            <a:alphaModFix/>
          </a:blip>
          <a:stretch>
            <a:fillRect/>
          </a:stretch>
        </p:blipFill>
        <p:spPr>
          <a:xfrm>
            <a:off x="8326836" y="1586969"/>
            <a:ext cx="529449" cy="5136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F0F37"/>
        </a:solidFill>
        <a:effectLst/>
      </p:bgPr>
    </p:bg>
    <p:spTree>
      <p:nvGrpSpPr>
        <p:cNvPr id="1" name="Shape 277"/>
        <p:cNvGrpSpPr/>
        <p:nvPr/>
      </p:nvGrpSpPr>
      <p:grpSpPr>
        <a:xfrm>
          <a:off x="0" y="0"/>
          <a:ext cx="0" cy="0"/>
          <a:chOff x="0" y="0"/>
          <a:chExt cx="0" cy="0"/>
        </a:xfrm>
      </p:grpSpPr>
      <p:pic>
        <p:nvPicPr>
          <p:cNvPr id="278" name="Google Shape;278;p40"/>
          <p:cNvPicPr preferRelativeResize="0"/>
          <p:nvPr/>
        </p:nvPicPr>
        <p:blipFill rotWithShape="1">
          <a:blip r:embed="rId3">
            <a:alphaModFix/>
          </a:blip>
          <a:srcRect b="37189"/>
          <a:stretch/>
        </p:blipFill>
        <p:spPr>
          <a:xfrm flipH="1">
            <a:off x="-1" y="1"/>
            <a:ext cx="6491775" cy="5113974"/>
          </a:xfrm>
          <a:prstGeom prst="rect">
            <a:avLst/>
          </a:prstGeom>
          <a:noFill/>
          <a:ln>
            <a:noFill/>
          </a:ln>
        </p:spPr>
      </p:pic>
      <p:sp>
        <p:nvSpPr>
          <p:cNvPr id="279" name="Google Shape;279;p40"/>
          <p:cNvSpPr txBox="1"/>
          <p:nvPr/>
        </p:nvSpPr>
        <p:spPr>
          <a:xfrm>
            <a:off x="552088" y="3361375"/>
            <a:ext cx="1824000" cy="50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50" dirty="0">
                <a:solidFill>
                  <a:schemeClr val="lt1"/>
                </a:solidFill>
                <a:latin typeface="Fira Mono"/>
                <a:ea typeface="Fira Mono"/>
                <a:cs typeface="Fira Mono"/>
                <a:sym typeface="Fira Mono"/>
              </a:rPr>
              <a:t>Thank you_</a:t>
            </a:r>
            <a:endParaRPr sz="1600" dirty="0">
              <a:solidFill>
                <a:schemeClr val="lt1"/>
              </a:solidFill>
              <a:latin typeface="Fira Mono"/>
              <a:ea typeface="Fira Mono"/>
              <a:cs typeface="Fira Mono"/>
              <a:sym typeface="Fira Mono"/>
            </a:endParaRPr>
          </a:p>
        </p:txBody>
      </p:sp>
      <p:pic>
        <p:nvPicPr>
          <p:cNvPr id="284" name="Google Shape;284;p40"/>
          <p:cNvPicPr preferRelativeResize="0"/>
          <p:nvPr/>
        </p:nvPicPr>
        <p:blipFill>
          <a:blip r:embed="rId4">
            <a:alphaModFix/>
          </a:blip>
          <a:stretch>
            <a:fillRect/>
          </a:stretch>
        </p:blipFill>
        <p:spPr>
          <a:xfrm>
            <a:off x="6897404" y="3182646"/>
            <a:ext cx="1279940" cy="1073407"/>
          </a:xfrm>
          <a:prstGeom prst="rect">
            <a:avLst/>
          </a:prstGeom>
          <a:noFill/>
          <a:ln>
            <a:noFill/>
          </a:ln>
        </p:spPr>
      </p:pic>
      <p:pic>
        <p:nvPicPr>
          <p:cNvPr id="5" name="Google Shape;297;p41">
            <a:extLst>
              <a:ext uri="{FF2B5EF4-FFF2-40B4-BE49-F238E27FC236}">
                <a16:creationId xmlns:a16="http://schemas.microsoft.com/office/drawing/2014/main" id="{4FDCD12A-645E-3047-C862-E86E194532B9}"/>
              </a:ext>
            </a:extLst>
          </p:cNvPr>
          <p:cNvPicPr preferRelativeResize="0"/>
          <p:nvPr/>
        </p:nvPicPr>
        <p:blipFill>
          <a:blip r:embed="rId5">
            <a:alphaModFix/>
          </a:blip>
          <a:stretch>
            <a:fillRect/>
          </a:stretch>
        </p:blipFill>
        <p:spPr>
          <a:xfrm>
            <a:off x="6640379" y="4420110"/>
            <a:ext cx="1746976" cy="401962"/>
          </a:xfrm>
          <a:prstGeom prst="rect">
            <a:avLst/>
          </a:prstGeom>
          <a:noFill/>
          <a:ln>
            <a:noFill/>
          </a:ln>
        </p:spPr>
      </p:pic>
      <p:pic>
        <p:nvPicPr>
          <p:cNvPr id="6" name="Google Shape;291;p41">
            <a:extLst>
              <a:ext uri="{FF2B5EF4-FFF2-40B4-BE49-F238E27FC236}">
                <a16:creationId xmlns:a16="http://schemas.microsoft.com/office/drawing/2014/main" id="{E83A2DB9-9F26-1BFF-B24B-96D60D670A4F}"/>
              </a:ext>
            </a:extLst>
          </p:cNvPr>
          <p:cNvPicPr preferRelativeResize="0"/>
          <p:nvPr/>
        </p:nvPicPr>
        <p:blipFill>
          <a:blip r:embed="rId6">
            <a:alphaModFix/>
          </a:blip>
          <a:stretch>
            <a:fillRect/>
          </a:stretch>
        </p:blipFill>
        <p:spPr>
          <a:xfrm>
            <a:off x="7526497" y="137571"/>
            <a:ext cx="668525" cy="597349"/>
          </a:xfrm>
          <a:prstGeom prst="rect">
            <a:avLst/>
          </a:prstGeom>
          <a:noFill/>
          <a:ln>
            <a:noFill/>
          </a:ln>
        </p:spPr>
      </p:pic>
      <p:pic>
        <p:nvPicPr>
          <p:cNvPr id="10" name="Google Shape;302;p41">
            <a:extLst>
              <a:ext uri="{FF2B5EF4-FFF2-40B4-BE49-F238E27FC236}">
                <a16:creationId xmlns:a16="http://schemas.microsoft.com/office/drawing/2014/main" id="{C905655D-72C8-A8B3-DA8A-BC68703C2EF8}"/>
              </a:ext>
            </a:extLst>
          </p:cNvPr>
          <p:cNvPicPr preferRelativeResize="0"/>
          <p:nvPr/>
        </p:nvPicPr>
        <p:blipFill>
          <a:blip r:embed="rId7">
            <a:alphaModFix/>
          </a:blip>
          <a:stretch>
            <a:fillRect/>
          </a:stretch>
        </p:blipFill>
        <p:spPr>
          <a:xfrm>
            <a:off x="5603334" y="605795"/>
            <a:ext cx="274320" cy="274320"/>
          </a:xfrm>
          <a:prstGeom prst="rect">
            <a:avLst/>
          </a:prstGeom>
          <a:noFill/>
          <a:ln>
            <a:noFill/>
          </a:ln>
        </p:spPr>
      </p:pic>
      <p:pic>
        <p:nvPicPr>
          <p:cNvPr id="11" name="Google Shape;304;p41">
            <a:extLst>
              <a:ext uri="{FF2B5EF4-FFF2-40B4-BE49-F238E27FC236}">
                <a16:creationId xmlns:a16="http://schemas.microsoft.com/office/drawing/2014/main" id="{FDCA38DB-60E3-097D-9314-AD9CFEFF504B}"/>
              </a:ext>
            </a:extLst>
          </p:cNvPr>
          <p:cNvPicPr preferRelativeResize="0"/>
          <p:nvPr/>
        </p:nvPicPr>
        <p:blipFill>
          <a:blip r:embed="rId8">
            <a:alphaModFix/>
          </a:blip>
          <a:stretch>
            <a:fillRect/>
          </a:stretch>
        </p:blipFill>
        <p:spPr>
          <a:xfrm>
            <a:off x="8478210" y="333964"/>
            <a:ext cx="529449" cy="513674"/>
          </a:xfrm>
          <a:prstGeom prst="rect">
            <a:avLst/>
          </a:prstGeom>
          <a:noFill/>
          <a:ln>
            <a:noFill/>
          </a:ln>
        </p:spPr>
      </p:pic>
      <p:pic>
        <p:nvPicPr>
          <p:cNvPr id="12" name="Google Shape;306;p41">
            <a:extLst>
              <a:ext uri="{FF2B5EF4-FFF2-40B4-BE49-F238E27FC236}">
                <a16:creationId xmlns:a16="http://schemas.microsoft.com/office/drawing/2014/main" id="{6E4EC025-4B8C-4623-7A22-27899317B93B}"/>
              </a:ext>
            </a:extLst>
          </p:cNvPr>
          <p:cNvPicPr preferRelativeResize="0"/>
          <p:nvPr/>
        </p:nvPicPr>
        <p:blipFill>
          <a:blip r:embed="rId9">
            <a:alphaModFix/>
          </a:blip>
          <a:stretch>
            <a:fillRect/>
          </a:stretch>
        </p:blipFill>
        <p:spPr>
          <a:xfrm flipH="1">
            <a:off x="6051326" y="522409"/>
            <a:ext cx="1792548" cy="1792548"/>
          </a:xfrm>
          <a:prstGeom prst="rect">
            <a:avLst/>
          </a:prstGeom>
          <a:noFill/>
          <a:ln>
            <a:noFill/>
          </a:ln>
        </p:spPr>
      </p:pic>
      <p:sp>
        <p:nvSpPr>
          <p:cNvPr id="7" name="Google Shape;113;p25">
            <a:extLst>
              <a:ext uri="{FF2B5EF4-FFF2-40B4-BE49-F238E27FC236}">
                <a16:creationId xmlns:a16="http://schemas.microsoft.com/office/drawing/2014/main" id="{E4AFE48F-BB31-629A-E873-84730501CB1F}"/>
              </a:ext>
            </a:extLst>
          </p:cNvPr>
          <p:cNvSpPr txBox="1"/>
          <p:nvPr/>
        </p:nvSpPr>
        <p:spPr>
          <a:xfrm>
            <a:off x="5803392" y="1941097"/>
            <a:ext cx="1113536"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solidFill>
                  <a:schemeClr val="bg1"/>
                </a:solidFill>
                <a:latin typeface="Fira Sans"/>
                <a:ea typeface="Fira Sans"/>
                <a:cs typeface="Fira Sans"/>
                <a:sym typeface="Fira Sans"/>
                <a:hlinkClick r:id="rId10">
                  <a:extLst>
                    <a:ext uri="{A12FA001-AC4F-418D-AE19-62706E023703}">
                      <ahyp:hlinkClr xmlns:ahyp="http://schemas.microsoft.com/office/drawing/2018/hyperlinkcolor" val="tx"/>
                    </a:ext>
                  </a:extLst>
                </a:hlinkClick>
              </a:rPr>
              <a:t>@HollowMan6</a:t>
            </a:r>
            <a:endParaRPr sz="1100" dirty="0">
              <a:solidFill>
                <a:schemeClr val="bg1"/>
              </a:solidFill>
              <a:latin typeface="Fira Sans"/>
              <a:ea typeface="Fira Sans"/>
              <a:cs typeface="Fira Sans"/>
              <a:sym typeface="Fira Sans"/>
            </a:endParaRPr>
          </a:p>
        </p:txBody>
      </p:sp>
      <p:pic>
        <p:nvPicPr>
          <p:cNvPr id="8" name="Google Shape;117;p25">
            <a:extLst>
              <a:ext uri="{FF2B5EF4-FFF2-40B4-BE49-F238E27FC236}">
                <a16:creationId xmlns:a16="http://schemas.microsoft.com/office/drawing/2014/main" id="{EC996ACB-5135-F536-3C55-C2D1A35580D8}"/>
              </a:ext>
            </a:extLst>
          </p:cNvPr>
          <p:cNvPicPr preferRelativeResize="0"/>
          <p:nvPr/>
        </p:nvPicPr>
        <p:blipFill>
          <a:blip r:embed="rId11">
            <a:alphaModFix/>
          </a:blip>
          <a:stretch>
            <a:fillRect/>
          </a:stretch>
        </p:blipFill>
        <p:spPr>
          <a:xfrm>
            <a:off x="7177838" y="2314957"/>
            <a:ext cx="672059" cy="683412"/>
          </a:xfrm>
          <a:prstGeom prst="rect">
            <a:avLst/>
          </a:prstGeom>
          <a:noFill/>
          <a:ln>
            <a:noFill/>
          </a:ln>
        </p:spPr>
      </p:pic>
      <p:sp>
        <p:nvSpPr>
          <p:cNvPr id="9" name="Google Shape;113;p25">
            <a:extLst>
              <a:ext uri="{FF2B5EF4-FFF2-40B4-BE49-F238E27FC236}">
                <a16:creationId xmlns:a16="http://schemas.microsoft.com/office/drawing/2014/main" id="{163B5B58-281F-3F29-2177-A639F5C032B2}"/>
              </a:ext>
            </a:extLst>
          </p:cNvPr>
          <p:cNvSpPr txBox="1"/>
          <p:nvPr/>
        </p:nvSpPr>
        <p:spPr>
          <a:xfrm>
            <a:off x="8030464" y="1938692"/>
            <a:ext cx="1113536"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solidFill>
                  <a:schemeClr val="bg1"/>
                </a:solidFill>
                <a:latin typeface="Fira Sans"/>
                <a:ea typeface="Fira Sans"/>
                <a:cs typeface="Fira Sans"/>
                <a:sym typeface="Fira Sans"/>
                <a:hlinkClick r:id="rId12">
                  <a:extLst>
                    <a:ext uri="{A12FA001-AC4F-418D-AE19-62706E023703}">
                      <ahyp:hlinkClr xmlns:ahyp="http://schemas.microsoft.com/office/drawing/2018/hyperlinkcolor" val="tx"/>
                    </a:ext>
                  </a:extLst>
                </a:hlinkClick>
              </a:rPr>
              <a:t>@HollowM186</a:t>
            </a:r>
            <a:endParaRPr sz="1100" dirty="0">
              <a:solidFill>
                <a:schemeClr val="bg1"/>
              </a:solidFill>
              <a:latin typeface="Fira Sans"/>
              <a:ea typeface="Fira Sans"/>
              <a:cs typeface="Fira Sans"/>
              <a:sym typeface="Fira Sans"/>
            </a:endParaRPr>
          </a:p>
        </p:txBody>
      </p:sp>
      <p:sp>
        <p:nvSpPr>
          <p:cNvPr id="13" name="Google Shape;113;p25">
            <a:extLst>
              <a:ext uri="{FF2B5EF4-FFF2-40B4-BE49-F238E27FC236}">
                <a16:creationId xmlns:a16="http://schemas.microsoft.com/office/drawing/2014/main" id="{EFC3F73F-3563-435A-0AAA-A2B226A7F8B2}"/>
              </a:ext>
            </a:extLst>
          </p:cNvPr>
          <p:cNvSpPr txBox="1"/>
          <p:nvPr/>
        </p:nvSpPr>
        <p:spPr>
          <a:xfrm>
            <a:off x="6916928" y="1936460"/>
            <a:ext cx="1240893"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solidFill>
                  <a:schemeClr val="bg1"/>
                </a:solidFill>
                <a:latin typeface="Fira Sans"/>
                <a:ea typeface="Fira Sans"/>
                <a:cs typeface="Fira Sans"/>
                <a:sym typeface="Fira Sans"/>
                <a:hlinkClick r:id="rId13">
                  <a:extLst>
                    <a:ext uri="{A12FA001-AC4F-418D-AE19-62706E023703}">
                      <ahyp:hlinkClr xmlns:ahyp="http://schemas.microsoft.com/office/drawing/2018/hyperlinkcolor" val="tx"/>
                    </a:ext>
                  </a:extLst>
                </a:hlinkClick>
              </a:rPr>
              <a:t>@</a:t>
            </a:r>
            <a:r>
              <a:rPr lang="en" sz="1100" dirty="0" err="1">
                <a:solidFill>
                  <a:schemeClr val="bg1"/>
                </a:solidFill>
                <a:latin typeface="Fira Sans"/>
                <a:ea typeface="Fira Sans"/>
                <a:cs typeface="Fira Sans"/>
                <a:sym typeface="Fira Sans"/>
                <a:hlinkClick r:id="rId13">
                  <a:extLst>
                    <a:ext uri="{A12FA001-AC4F-418D-AE19-62706E023703}">
                      <ahyp:hlinkClr xmlns:ahyp="http://schemas.microsoft.com/office/drawing/2018/hyperlinkcolor" val="tx"/>
                    </a:ext>
                  </a:extLst>
                </a:hlinkClick>
              </a:rPr>
              <a:t>songlin</a:t>
            </a:r>
            <a:r>
              <a:rPr lang="en" sz="1100" dirty="0">
                <a:solidFill>
                  <a:schemeClr val="bg1"/>
                </a:solidFill>
                <a:latin typeface="Fira Sans"/>
                <a:ea typeface="Fira Sans"/>
                <a:cs typeface="Fira Sans"/>
                <a:sym typeface="Fira Sans"/>
                <a:hlinkClick r:id="rId13">
                  <a:extLst>
                    <a:ext uri="{A12FA001-AC4F-418D-AE19-62706E023703}">
                      <ahyp:hlinkClr xmlns:ahyp="http://schemas.microsoft.com/office/drawing/2018/hyperlinkcolor" val="tx"/>
                    </a:ext>
                  </a:extLst>
                </a:hlinkClick>
              </a:rPr>
              <a:t>-jiang</a:t>
            </a:r>
            <a:endParaRPr sz="1100" dirty="0">
              <a:solidFill>
                <a:schemeClr val="bg1"/>
              </a:solidFill>
              <a:latin typeface="Fira Sans"/>
              <a:ea typeface="Fira Sans"/>
              <a:cs typeface="Fira Sans"/>
              <a:sym typeface="Fira Sans"/>
            </a:endParaRPr>
          </a:p>
        </p:txBody>
      </p:sp>
      <p:pic>
        <p:nvPicPr>
          <p:cNvPr id="14" name="Picture 2">
            <a:extLst>
              <a:ext uri="{FF2B5EF4-FFF2-40B4-BE49-F238E27FC236}">
                <a16:creationId xmlns:a16="http://schemas.microsoft.com/office/drawing/2014/main" id="{E7F6E13D-1E69-9780-1A72-01C571EB65D9}"/>
              </a:ext>
            </a:extLst>
          </p:cNvPr>
          <p:cNvPicPr>
            <a:picLocks noChangeAspect="1" noChangeArrowheads="1"/>
          </p:cNvPicPr>
          <p:nvPr/>
        </p:nvPicPr>
        <p:blipFill>
          <a:blip r:embed="rId14">
            <a:lum bright="70000" contrast="-70000"/>
            <a:extLst>
              <a:ext uri="{BEBA8EAE-BF5A-486C-A8C5-ECC9F3942E4B}">
                <a14:imgProps xmlns:a14="http://schemas.microsoft.com/office/drawing/2010/main">
                  <a14:imgLayer r:embed="rId15">
                    <a14:imgEffect>
                      <a14:colorTemperature colorTemp="15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029106" y="2314957"/>
            <a:ext cx="662108" cy="6834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X Social Media White Round icon in SVG, PNG formats">
            <a:extLst>
              <a:ext uri="{FF2B5EF4-FFF2-40B4-BE49-F238E27FC236}">
                <a16:creationId xmlns:a16="http://schemas.microsoft.com/office/drawing/2014/main" id="{9FF5B267-70BB-F211-4B57-38364D2A0B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338765" y="2314957"/>
            <a:ext cx="665798" cy="6657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CD313C0B-F846-4AE4-FE97-759487CC949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69574"/>
            <a:ext cx="1456674" cy="4552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725</TotalTime>
  <Words>847</Words>
  <Application>Microsoft Macintosh PowerPoint</Application>
  <PresentationFormat>On-screen Show (16:9)</PresentationFormat>
  <Paragraphs>56</Paragraphs>
  <Slides>9</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Poppins</vt:lpstr>
      <vt:lpstr>Fira Sans</vt:lpstr>
      <vt:lpstr>Arial</vt:lpstr>
      <vt:lpstr>Fira Sans ExtraBold</vt:lpstr>
      <vt:lpstr>Fira Mono</vt:lpstr>
      <vt:lpstr>Roboto</vt:lpstr>
      <vt:lpstr>Georgia</vt:lpstr>
      <vt:lpstr>Simple Light</vt:lpstr>
      <vt:lpstr>Fully Automated Release and Code Review with CI/CD Case Study from Kubescape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Jiang Songlin</cp:lastModifiedBy>
  <cp:revision>63</cp:revision>
  <dcterms:modified xsi:type="dcterms:W3CDTF">2024-09-15T20:32:47Z</dcterms:modified>
</cp:coreProperties>
</file>